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5" r:id="rId6"/>
  </p:sldMasterIdLst>
  <p:sldIdLst>
    <p:sldId id="256" r:id="rId7"/>
    <p:sldId id="257" r:id="rId8"/>
    <p:sldId id="258" r:id="rId9"/>
    <p:sldId id="274" r:id="rId10"/>
    <p:sldId id="283" r:id="rId11"/>
    <p:sldId id="259" r:id="rId12"/>
    <p:sldId id="260" r:id="rId13"/>
    <p:sldId id="264" r:id="rId14"/>
    <p:sldId id="272" r:id="rId15"/>
    <p:sldId id="273" r:id="rId16"/>
    <p:sldId id="262" r:id="rId17"/>
    <p:sldId id="263" r:id="rId18"/>
    <p:sldId id="265" r:id="rId19"/>
    <p:sldId id="266" r:id="rId20"/>
    <p:sldId id="267" r:id="rId21"/>
    <p:sldId id="268" r:id="rId22"/>
    <p:sldId id="269" r:id="rId23"/>
    <p:sldId id="270" r:id="rId24"/>
    <p:sldId id="281" r:id="rId25"/>
    <p:sldId id="275" r:id="rId26"/>
    <p:sldId id="276" r:id="rId27"/>
    <p:sldId id="282" r:id="rId28"/>
    <p:sldId id="277" r:id="rId29"/>
    <p:sldId id="278" r:id="rId30"/>
    <p:sldId id="279" r:id="rId31"/>
    <p:sldId id="280" r:id="rId32"/>
    <p:sldId id="271" r:id="rId33"/>
    <p:sldId id="285" r:id="rId34"/>
    <p:sldId id="284"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46C53C-055F-45BE-BBD9-1A0F8F99FE09}" v="38" dt="2022-10-20T10:35:30.67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BC46C53C-055F-45BE-BBD9-1A0F8F99FE09}"/>
    <pc:docChg chg="custSel addSld delSld modSld">
      <pc:chgData name="Pascalle Cup" userId="abbe84a0-611b-406e-b251-e8b4b71c069a" providerId="ADAL" clId="{BC46C53C-055F-45BE-BBD9-1A0F8F99FE09}" dt="2022-10-20T10:35:30.671" v="820" actId="20577"/>
      <pc:docMkLst>
        <pc:docMk/>
      </pc:docMkLst>
      <pc:sldChg chg="modSp mod">
        <pc:chgData name="Pascalle Cup" userId="abbe84a0-611b-406e-b251-e8b4b71c069a" providerId="ADAL" clId="{BC46C53C-055F-45BE-BBD9-1A0F8F99FE09}" dt="2022-10-20T09:50:37.622" v="799" actId="20577"/>
        <pc:sldMkLst>
          <pc:docMk/>
          <pc:sldMk cId="3441759757" sldId="256"/>
        </pc:sldMkLst>
        <pc:spChg chg="mod">
          <ac:chgData name="Pascalle Cup" userId="abbe84a0-611b-406e-b251-e8b4b71c069a" providerId="ADAL" clId="{BC46C53C-055F-45BE-BBD9-1A0F8F99FE09}" dt="2022-10-20T09:50:37.622" v="799" actId="20577"/>
          <ac:spMkLst>
            <pc:docMk/>
            <pc:sldMk cId="3441759757" sldId="256"/>
            <ac:spMk id="3" creationId="{42070325-97F0-64A0-11C9-DC098D07BDB0}"/>
          </ac:spMkLst>
        </pc:spChg>
      </pc:sldChg>
      <pc:sldChg chg="modSp mod">
        <pc:chgData name="Pascalle Cup" userId="abbe84a0-611b-406e-b251-e8b4b71c069a" providerId="ADAL" clId="{BC46C53C-055F-45BE-BBD9-1A0F8F99FE09}" dt="2022-10-19T15:30:02.501" v="190" actId="20577"/>
        <pc:sldMkLst>
          <pc:docMk/>
          <pc:sldMk cId="1241510966" sldId="257"/>
        </pc:sldMkLst>
        <pc:spChg chg="mod">
          <ac:chgData name="Pascalle Cup" userId="abbe84a0-611b-406e-b251-e8b4b71c069a" providerId="ADAL" clId="{BC46C53C-055F-45BE-BBD9-1A0F8F99FE09}" dt="2022-10-19T15:30:02.501" v="190" actId="20577"/>
          <ac:spMkLst>
            <pc:docMk/>
            <pc:sldMk cId="1241510966" sldId="257"/>
            <ac:spMk id="4" creationId="{2B0D8D3A-06B9-E2DE-7894-E233B68D187B}"/>
          </ac:spMkLst>
        </pc:spChg>
      </pc:sldChg>
      <pc:sldChg chg="modSp mod">
        <pc:chgData name="Pascalle Cup" userId="abbe84a0-611b-406e-b251-e8b4b71c069a" providerId="ADAL" clId="{BC46C53C-055F-45BE-BBD9-1A0F8F99FE09}" dt="2022-10-20T09:50:44.836" v="802" actId="20577"/>
        <pc:sldMkLst>
          <pc:docMk/>
          <pc:sldMk cId="4084983129" sldId="258"/>
        </pc:sldMkLst>
        <pc:spChg chg="mod">
          <ac:chgData name="Pascalle Cup" userId="abbe84a0-611b-406e-b251-e8b4b71c069a" providerId="ADAL" clId="{BC46C53C-055F-45BE-BBD9-1A0F8F99FE09}" dt="2022-10-19T15:15:01.781" v="11" actId="20577"/>
          <ac:spMkLst>
            <pc:docMk/>
            <pc:sldMk cId="4084983129" sldId="258"/>
            <ac:spMk id="6" creationId="{81B96BA2-902A-4078-8942-E8A2417A9A29}"/>
          </ac:spMkLst>
        </pc:spChg>
        <pc:spChg chg="mod">
          <ac:chgData name="Pascalle Cup" userId="abbe84a0-611b-406e-b251-e8b4b71c069a" providerId="ADAL" clId="{BC46C53C-055F-45BE-BBD9-1A0F8F99FE09}" dt="2022-10-20T09:50:44.836" v="802" actId="20577"/>
          <ac:spMkLst>
            <pc:docMk/>
            <pc:sldMk cId="4084983129" sldId="258"/>
            <ac:spMk id="13" creationId="{BC3B0B6C-7490-49B6-9060-444D61A2630D}"/>
          </ac:spMkLst>
        </pc:spChg>
        <pc:graphicFrameChg chg="modGraphic">
          <ac:chgData name="Pascalle Cup" userId="abbe84a0-611b-406e-b251-e8b4b71c069a" providerId="ADAL" clId="{BC46C53C-055F-45BE-BBD9-1A0F8F99FE09}" dt="2022-10-19T15:15:41.413" v="43" actId="207"/>
          <ac:graphicFrameMkLst>
            <pc:docMk/>
            <pc:sldMk cId="4084983129" sldId="258"/>
            <ac:graphicFrameMk id="7" creationId="{E301E4D4-09EB-42FE-AC70-36D3DFBAE62B}"/>
          </ac:graphicFrameMkLst>
        </pc:graphicFrameChg>
      </pc:sldChg>
      <pc:sldChg chg="delSp modSp mod">
        <pc:chgData name="Pascalle Cup" userId="abbe84a0-611b-406e-b251-e8b4b71c069a" providerId="ADAL" clId="{BC46C53C-055F-45BE-BBD9-1A0F8F99FE09}" dt="2022-10-19T15:34:42.332" v="483" actId="1076"/>
        <pc:sldMkLst>
          <pc:docMk/>
          <pc:sldMk cId="796401378" sldId="259"/>
        </pc:sldMkLst>
        <pc:spChg chg="del">
          <ac:chgData name="Pascalle Cup" userId="abbe84a0-611b-406e-b251-e8b4b71c069a" providerId="ADAL" clId="{BC46C53C-055F-45BE-BBD9-1A0F8F99FE09}" dt="2022-10-19T15:16:27.714" v="69" actId="478"/>
          <ac:spMkLst>
            <pc:docMk/>
            <pc:sldMk cId="796401378" sldId="259"/>
            <ac:spMk id="3" creationId="{5AF1F6EF-CE13-4AE7-AEC8-C5ECE21CF003}"/>
          </ac:spMkLst>
        </pc:spChg>
        <pc:spChg chg="del mod">
          <ac:chgData name="Pascalle Cup" userId="abbe84a0-611b-406e-b251-e8b4b71c069a" providerId="ADAL" clId="{BC46C53C-055F-45BE-BBD9-1A0F8F99FE09}" dt="2022-10-19T15:33:59.005" v="446"/>
          <ac:spMkLst>
            <pc:docMk/>
            <pc:sldMk cId="796401378" sldId="259"/>
            <ac:spMk id="6" creationId="{848F094B-0F71-4EBC-A383-2BC5A380DFEC}"/>
          </ac:spMkLst>
        </pc:spChg>
        <pc:spChg chg="mod">
          <ac:chgData name="Pascalle Cup" userId="abbe84a0-611b-406e-b251-e8b4b71c069a" providerId="ADAL" clId="{BC46C53C-055F-45BE-BBD9-1A0F8F99FE09}" dt="2022-10-19T15:34:42.332" v="483" actId="1076"/>
          <ac:spMkLst>
            <pc:docMk/>
            <pc:sldMk cId="796401378" sldId="259"/>
            <ac:spMk id="8" creationId="{2DBBD325-3C1C-47A8-A934-BA9F05E3C335}"/>
          </ac:spMkLst>
        </pc:spChg>
      </pc:sldChg>
      <pc:sldChg chg="addSp modSp mod setBg">
        <pc:chgData name="Pascalle Cup" userId="abbe84a0-611b-406e-b251-e8b4b71c069a" providerId="ADAL" clId="{BC46C53C-055F-45BE-BBD9-1A0F8F99FE09}" dt="2022-10-19T15:18:46.984" v="119" actId="20577"/>
        <pc:sldMkLst>
          <pc:docMk/>
          <pc:sldMk cId="2940483576" sldId="266"/>
        </pc:sldMkLst>
        <pc:spChg chg="mod">
          <ac:chgData name="Pascalle Cup" userId="abbe84a0-611b-406e-b251-e8b4b71c069a" providerId="ADAL" clId="{BC46C53C-055F-45BE-BBD9-1A0F8F99FE09}" dt="2022-10-19T15:18:46.984" v="119" actId="20577"/>
          <ac:spMkLst>
            <pc:docMk/>
            <pc:sldMk cId="2940483576" sldId="266"/>
            <ac:spMk id="4" creationId="{11E25E95-DB5B-49D9-8277-E3F7DC63D6C7}"/>
          </ac:spMkLst>
        </pc:spChg>
        <pc:spChg chg="mod">
          <ac:chgData name="Pascalle Cup" userId="abbe84a0-611b-406e-b251-e8b4b71c069a" providerId="ADAL" clId="{BC46C53C-055F-45BE-BBD9-1A0F8F99FE09}" dt="2022-10-19T15:18:36.230" v="96" actId="403"/>
          <ac:spMkLst>
            <pc:docMk/>
            <pc:sldMk cId="2940483576" sldId="266"/>
            <ac:spMk id="6" creationId="{1CC3160A-ED16-44C2-8823-BA6726B4CD5E}"/>
          </ac:spMkLst>
        </pc:spChg>
        <pc:spChg chg="add">
          <ac:chgData name="Pascalle Cup" userId="abbe84a0-611b-406e-b251-e8b4b71c069a" providerId="ADAL" clId="{BC46C53C-055F-45BE-BBD9-1A0F8F99FE09}" dt="2022-10-19T15:18:27.925" v="91" actId="26606"/>
          <ac:spMkLst>
            <pc:docMk/>
            <pc:sldMk cId="2940483576" sldId="266"/>
            <ac:spMk id="11" creationId="{18873D23-2DCF-4B31-A009-95721C06E8E1}"/>
          </ac:spMkLst>
        </pc:spChg>
        <pc:spChg chg="add">
          <ac:chgData name="Pascalle Cup" userId="abbe84a0-611b-406e-b251-e8b4b71c069a" providerId="ADAL" clId="{BC46C53C-055F-45BE-BBD9-1A0F8F99FE09}" dt="2022-10-19T15:18:27.925" v="91" actId="26606"/>
          <ac:spMkLst>
            <pc:docMk/>
            <pc:sldMk cId="2940483576" sldId="266"/>
            <ac:spMk id="13" creationId="{C13EF075-D4EF-4929-ADBC-91B27DA19955}"/>
          </ac:spMkLst>
        </pc:spChg>
        <pc:grpChg chg="add">
          <ac:chgData name="Pascalle Cup" userId="abbe84a0-611b-406e-b251-e8b4b71c069a" providerId="ADAL" clId="{BC46C53C-055F-45BE-BBD9-1A0F8F99FE09}" dt="2022-10-19T15:18:27.925" v="91" actId="26606"/>
          <ac:grpSpMkLst>
            <pc:docMk/>
            <pc:sldMk cId="2940483576" sldId="266"/>
            <ac:grpSpMk id="15" creationId="{DAA26DFA-AAB2-4973-9C17-16D587C7B198}"/>
          </ac:grpSpMkLst>
        </pc:grpChg>
      </pc:sldChg>
      <pc:sldChg chg="delSp modSp mod">
        <pc:chgData name="Pascalle Cup" userId="abbe84a0-611b-406e-b251-e8b4b71c069a" providerId="ADAL" clId="{BC46C53C-055F-45BE-BBD9-1A0F8F99FE09}" dt="2022-10-19T15:17:11.540" v="82" actId="2710"/>
        <pc:sldMkLst>
          <pc:docMk/>
          <pc:sldMk cId="3674962504" sldId="267"/>
        </pc:sldMkLst>
        <pc:spChg chg="mod">
          <ac:chgData name="Pascalle Cup" userId="abbe84a0-611b-406e-b251-e8b4b71c069a" providerId="ADAL" clId="{BC46C53C-055F-45BE-BBD9-1A0F8F99FE09}" dt="2022-10-19T15:16:50.486" v="74" actId="27636"/>
          <ac:spMkLst>
            <pc:docMk/>
            <pc:sldMk cId="3674962504" sldId="267"/>
            <ac:spMk id="2" creationId="{401AA30B-217D-4260-967F-9B70A0F61BA7}"/>
          </ac:spMkLst>
        </pc:spChg>
        <pc:spChg chg="del mod">
          <ac:chgData name="Pascalle Cup" userId="abbe84a0-611b-406e-b251-e8b4b71c069a" providerId="ADAL" clId="{BC46C53C-055F-45BE-BBD9-1A0F8F99FE09}" dt="2022-10-19T15:17:01.285" v="78" actId="478"/>
          <ac:spMkLst>
            <pc:docMk/>
            <pc:sldMk cId="3674962504" sldId="267"/>
            <ac:spMk id="4" creationId="{0CBE1508-9346-4480-9248-D5A701D21548}"/>
          </ac:spMkLst>
        </pc:spChg>
        <pc:spChg chg="mod">
          <ac:chgData name="Pascalle Cup" userId="abbe84a0-611b-406e-b251-e8b4b71c069a" providerId="ADAL" clId="{BC46C53C-055F-45BE-BBD9-1A0F8F99FE09}" dt="2022-10-19T15:17:11.540" v="82" actId="2710"/>
          <ac:spMkLst>
            <pc:docMk/>
            <pc:sldMk cId="3674962504" sldId="267"/>
            <ac:spMk id="8" creationId="{63AACE9A-2CAA-4843-9D57-4C6868A9C712}"/>
          </ac:spMkLst>
        </pc:spChg>
      </pc:sldChg>
      <pc:sldChg chg="addSp modSp mod setBg">
        <pc:chgData name="Pascalle Cup" userId="abbe84a0-611b-406e-b251-e8b4b71c069a" providerId="ADAL" clId="{BC46C53C-055F-45BE-BBD9-1A0F8F99FE09}" dt="2022-10-19T15:19:51.050" v="134" actId="207"/>
        <pc:sldMkLst>
          <pc:docMk/>
          <pc:sldMk cId="3697647420" sldId="268"/>
        </pc:sldMkLst>
        <pc:spChg chg="mod">
          <ac:chgData name="Pascalle Cup" userId="abbe84a0-611b-406e-b251-e8b4b71c069a" providerId="ADAL" clId="{BC46C53C-055F-45BE-BBD9-1A0F8F99FE09}" dt="2022-10-19T15:18:53.483" v="120" actId="26606"/>
          <ac:spMkLst>
            <pc:docMk/>
            <pc:sldMk cId="3697647420" sldId="268"/>
            <ac:spMk id="2" creationId="{CFA08551-B19A-4E9F-BAF7-6A04CD760944}"/>
          </ac:spMkLst>
        </pc:spChg>
        <pc:spChg chg="mod">
          <ac:chgData name="Pascalle Cup" userId="abbe84a0-611b-406e-b251-e8b4b71c069a" providerId="ADAL" clId="{BC46C53C-055F-45BE-BBD9-1A0F8F99FE09}" dt="2022-10-19T15:19:51.050" v="134" actId="207"/>
          <ac:spMkLst>
            <pc:docMk/>
            <pc:sldMk cId="3697647420" sldId="268"/>
            <ac:spMk id="4" creationId="{0751DF79-0E02-4E97-9FF3-13F2A621EDFE}"/>
          </ac:spMkLst>
        </pc:spChg>
        <pc:spChg chg="mod">
          <ac:chgData name="Pascalle Cup" userId="abbe84a0-611b-406e-b251-e8b4b71c069a" providerId="ADAL" clId="{BC46C53C-055F-45BE-BBD9-1A0F8F99FE09}" dt="2022-10-19T15:19:45.382" v="133" actId="1076"/>
          <ac:spMkLst>
            <pc:docMk/>
            <pc:sldMk cId="3697647420" sldId="268"/>
            <ac:spMk id="6" creationId="{296EBF58-9DF8-416D-B9EA-B220976506FC}"/>
          </ac:spMkLst>
        </pc:spChg>
        <pc:spChg chg="mod">
          <ac:chgData name="Pascalle Cup" userId="abbe84a0-611b-406e-b251-e8b4b71c069a" providerId="ADAL" clId="{BC46C53C-055F-45BE-BBD9-1A0F8F99FE09}" dt="2022-10-19T15:19:38.486" v="131" actId="1076"/>
          <ac:spMkLst>
            <pc:docMk/>
            <pc:sldMk cId="3697647420" sldId="268"/>
            <ac:spMk id="8" creationId="{BDC496B3-6895-4C6E-91E7-1BAB046437D5}"/>
          </ac:spMkLst>
        </pc:spChg>
        <pc:spChg chg="add">
          <ac:chgData name="Pascalle Cup" userId="abbe84a0-611b-406e-b251-e8b4b71c069a" providerId="ADAL" clId="{BC46C53C-055F-45BE-BBD9-1A0F8F99FE09}" dt="2022-10-19T15:18:53.483" v="120" actId="26606"/>
          <ac:spMkLst>
            <pc:docMk/>
            <pc:sldMk cId="3697647420" sldId="268"/>
            <ac:spMk id="13" creationId="{18873D23-2DCF-4B31-A009-95721C06E8E1}"/>
          </ac:spMkLst>
        </pc:spChg>
        <pc:spChg chg="add">
          <ac:chgData name="Pascalle Cup" userId="abbe84a0-611b-406e-b251-e8b4b71c069a" providerId="ADAL" clId="{BC46C53C-055F-45BE-BBD9-1A0F8F99FE09}" dt="2022-10-19T15:18:53.483" v="120" actId="26606"/>
          <ac:spMkLst>
            <pc:docMk/>
            <pc:sldMk cId="3697647420" sldId="268"/>
            <ac:spMk id="15" creationId="{C13EF075-D4EF-4929-ADBC-91B27DA19955}"/>
          </ac:spMkLst>
        </pc:spChg>
        <pc:grpChg chg="add">
          <ac:chgData name="Pascalle Cup" userId="abbe84a0-611b-406e-b251-e8b4b71c069a" providerId="ADAL" clId="{BC46C53C-055F-45BE-BBD9-1A0F8F99FE09}" dt="2022-10-19T15:18:53.483" v="120" actId="26606"/>
          <ac:grpSpMkLst>
            <pc:docMk/>
            <pc:sldMk cId="3697647420" sldId="268"/>
            <ac:grpSpMk id="17" creationId="{DAA26DFA-AAB2-4973-9C17-16D587C7B198}"/>
          </ac:grpSpMkLst>
        </pc:grpChg>
      </pc:sldChg>
      <pc:sldChg chg="modSp mod">
        <pc:chgData name="Pascalle Cup" userId="abbe84a0-611b-406e-b251-e8b4b71c069a" providerId="ADAL" clId="{BC46C53C-055F-45BE-BBD9-1A0F8F99FE09}" dt="2022-10-19T15:20:31.177" v="136" actId="113"/>
        <pc:sldMkLst>
          <pc:docMk/>
          <pc:sldMk cId="2093436905" sldId="270"/>
        </pc:sldMkLst>
        <pc:spChg chg="mod">
          <ac:chgData name="Pascalle Cup" userId="abbe84a0-611b-406e-b251-e8b4b71c069a" providerId="ADAL" clId="{BC46C53C-055F-45BE-BBD9-1A0F8F99FE09}" dt="2022-10-19T15:20:31.177" v="136" actId="113"/>
          <ac:spMkLst>
            <pc:docMk/>
            <pc:sldMk cId="2093436905" sldId="270"/>
            <ac:spMk id="2" creationId="{B9EED67B-AD73-4044-B205-6C84D8D5CB61}"/>
          </ac:spMkLst>
        </pc:spChg>
      </pc:sldChg>
      <pc:sldChg chg="modSp mod">
        <pc:chgData name="Pascalle Cup" userId="abbe84a0-611b-406e-b251-e8b4b71c069a" providerId="ADAL" clId="{BC46C53C-055F-45BE-BBD9-1A0F8F99FE09}" dt="2022-10-19T15:24:01.008" v="174" actId="120"/>
        <pc:sldMkLst>
          <pc:docMk/>
          <pc:sldMk cId="3305373587" sldId="271"/>
        </pc:sldMkLst>
        <pc:spChg chg="mod">
          <ac:chgData name="Pascalle Cup" userId="abbe84a0-611b-406e-b251-e8b4b71c069a" providerId="ADAL" clId="{BC46C53C-055F-45BE-BBD9-1A0F8F99FE09}" dt="2022-10-19T15:24:01.008" v="174" actId="120"/>
          <ac:spMkLst>
            <pc:docMk/>
            <pc:sldMk cId="3305373587" sldId="271"/>
            <ac:spMk id="2" creationId="{FF8FD05E-B9BC-4934-B679-0A94E3089EC6}"/>
          </ac:spMkLst>
        </pc:spChg>
      </pc:sldChg>
      <pc:sldChg chg="addSp delSp modSp new mod setBg">
        <pc:chgData name="Pascalle Cup" userId="abbe84a0-611b-406e-b251-e8b4b71c069a" providerId="ADAL" clId="{BC46C53C-055F-45BE-BBD9-1A0F8F99FE09}" dt="2022-10-19T15:33:15.248" v="440" actId="20577"/>
        <pc:sldMkLst>
          <pc:docMk/>
          <pc:sldMk cId="2301349941" sldId="274"/>
        </pc:sldMkLst>
        <pc:spChg chg="mod">
          <ac:chgData name="Pascalle Cup" userId="abbe84a0-611b-406e-b251-e8b4b71c069a" providerId="ADAL" clId="{BC46C53C-055F-45BE-BBD9-1A0F8F99FE09}" dt="2022-10-19T15:33:15.248" v="440" actId="20577"/>
          <ac:spMkLst>
            <pc:docMk/>
            <pc:sldMk cId="2301349941" sldId="274"/>
            <ac:spMk id="2" creationId="{084B4BE9-7B58-0243-C7F8-8AE126DC3AA9}"/>
          </ac:spMkLst>
        </pc:spChg>
        <pc:spChg chg="add del mod">
          <ac:chgData name="Pascalle Cup" userId="abbe84a0-611b-406e-b251-e8b4b71c069a" providerId="ADAL" clId="{BC46C53C-055F-45BE-BBD9-1A0F8F99FE09}" dt="2022-10-19T15:32:15.757" v="424" actId="26606"/>
          <ac:spMkLst>
            <pc:docMk/>
            <pc:sldMk cId="2301349941" sldId="274"/>
            <ac:spMk id="3" creationId="{03ADD44C-4E6B-6CA3-CB61-8176E16D984B}"/>
          </ac:spMkLst>
        </pc:spChg>
        <pc:spChg chg="add">
          <ac:chgData name="Pascalle Cup" userId="abbe84a0-611b-406e-b251-e8b4b71c069a" providerId="ADAL" clId="{BC46C53C-055F-45BE-BBD9-1A0F8F99FE09}" dt="2022-10-19T15:32:15.757" v="424" actId="26606"/>
          <ac:spMkLst>
            <pc:docMk/>
            <pc:sldMk cId="2301349941" sldId="274"/>
            <ac:spMk id="10" creationId="{B50AB553-2A96-4A92-96F2-93548E096954}"/>
          </ac:spMkLst>
        </pc:spChg>
        <pc:graphicFrameChg chg="add">
          <ac:chgData name="Pascalle Cup" userId="abbe84a0-611b-406e-b251-e8b4b71c069a" providerId="ADAL" clId="{BC46C53C-055F-45BE-BBD9-1A0F8F99FE09}" dt="2022-10-19T15:32:15.757" v="424" actId="26606"/>
          <ac:graphicFrameMkLst>
            <pc:docMk/>
            <pc:sldMk cId="2301349941" sldId="274"/>
            <ac:graphicFrameMk id="5" creationId="{30FE5DEA-F9DF-EBBC-DA22-D3564815A699}"/>
          </ac:graphicFrameMkLst>
        </pc:graphicFrameChg>
        <pc:picChg chg="add">
          <ac:chgData name="Pascalle Cup" userId="abbe84a0-611b-406e-b251-e8b4b71c069a" providerId="ADAL" clId="{BC46C53C-055F-45BE-BBD9-1A0F8F99FE09}" dt="2022-10-19T15:32:15.757" v="424" actId="26606"/>
          <ac:picMkLst>
            <pc:docMk/>
            <pc:sldMk cId="2301349941" sldId="274"/>
            <ac:picMk id="6" creationId="{493D5644-92C7-9637-828D-9357D3106D93}"/>
          </ac:picMkLst>
        </pc:picChg>
      </pc:sldChg>
      <pc:sldChg chg="modSp mod">
        <pc:chgData name="Pascalle Cup" userId="abbe84a0-611b-406e-b251-e8b4b71c069a" providerId="ADAL" clId="{BC46C53C-055F-45BE-BBD9-1A0F8F99FE09}" dt="2022-10-19T15:23:22.898" v="166" actId="120"/>
        <pc:sldMkLst>
          <pc:docMk/>
          <pc:sldMk cId="1620930664" sldId="277"/>
        </pc:sldMkLst>
        <pc:spChg chg="mod">
          <ac:chgData name="Pascalle Cup" userId="abbe84a0-611b-406e-b251-e8b4b71c069a" providerId="ADAL" clId="{BC46C53C-055F-45BE-BBD9-1A0F8F99FE09}" dt="2022-10-19T15:23:22.898" v="166" actId="120"/>
          <ac:spMkLst>
            <pc:docMk/>
            <pc:sldMk cId="1620930664" sldId="277"/>
            <ac:spMk id="2" creationId="{580AE84F-DB2B-433D-802D-8C5E78872C2C}"/>
          </ac:spMkLst>
        </pc:spChg>
      </pc:sldChg>
      <pc:sldChg chg="modSp mod">
        <pc:chgData name="Pascalle Cup" userId="abbe84a0-611b-406e-b251-e8b4b71c069a" providerId="ADAL" clId="{BC46C53C-055F-45BE-BBD9-1A0F8F99FE09}" dt="2022-10-19T15:23:35.281" v="170" actId="120"/>
        <pc:sldMkLst>
          <pc:docMk/>
          <pc:sldMk cId="2297171671" sldId="278"/>
        </pc:sldMkLst>
        <pc:spChg chg="mod">
          <ac:chgData name="Pascalle Cup" userId="abbe84a0-611b-406e-b251-e8b4b71c069a" providerId="ADAL" clId="{BC46C53C-055F-45BE-BBD9-1A0F8F99FE09}" dt="2022-10-19T15:23:35.281" v="170" actId="120"/>
          <ac:spMkLst>
            <pc:docMk/>
            <pc:sldMk cId="2297171671" sldId="278"/>
            <ac:spMk id="2" creationId="{C5D037E0-73C3-4B83-854C-9BC20434964A}"/>
          </ac:spMkLst>
        </pc:spChg>
      </pc:sldChg>
      <pc:sldChg chg="modSp mod">
        <pc:chgData name="Pascalle Cup" userId="abbe84a0-611b-406e-b251-e8b4b71c069a" providerId="ADAL" clId="{BC46C53C-055F-45BE-BBD9-1A0F8F99FE09}" dt="2022-10-19T15:23:45.599" v="171" actId="120"/>
        <pc:sldMkLst>
          <pc:docMk/>
          <pc:sldMk cId="3601016993" sldId="279"/>
        </pc:sldMkLst>
        <pc:spChg chg="mod">
          <ac:chgData name="Pascalle Cup" userId="abbe84a0-611b-406e-b251-e8b4b71c069a" providerId="ADAL" clId="{BC46C53C-055F-45BE-BBD9-1A0F8F99FE09}" dt="2022-10-19T15:23:45.599" v="171" actId="120"/>
          <ac:spMkLst>
            <pc:docMk/>
            <pc:sldMk cId="3601016993" sldId="279"/>
            <ac:spMk id="2" creationId="{CCB2F447-D8F7-475F-98FA-C30E1FE7CC6B}"/>
          </ac:spMkLst>
        </pc:spChg>
      </pc:sldChg>
      <pc:sldChg chg="addSp modSp new mod setBg addAnim">
        <pc:chgData name="Pascalle Cup" userId="abbe84a0-611b-406e-b251-e8b4b71c069a" providerId="ADAL" clId="{BC46C53C-055F-45BE-BBD9-1A0F8F99FE09}" dt="2022-10-19T15:33:43.728" v="442"/>
        <pc:sldMkLst>
          <pc:docMk/>
          <pc:sldMk cId="696157438" sldId="281"/>
        </pc:sldMkLst>
        <pc:spChg chg="mod">
          <ac:chgData name="Pascalle Cup" userId="abbe84a0-611b-406e-b251-e8b4b71c069a" providerId="ADAL" clId="{BC46C53C-055F-45BE-BBD9-1A0F8F99FE09}" dt="2022-10-19T15:33:43.712" v="441" actId="26606"/>
          <ac:spMkLst>
            <pc:docMk/>
            <pc:sldMk cId="696157438" sldId="281"/>
            <ac:spMk id="2" creationId="{28F8D4F8-D138-4629-4936-EB0084995C82}"/>
          </ac:spMkLst>
        </pc:spChg>
        <pc:spChg chg="add">
          <ac:chgData name="Pascalle Cup" userId="abbe84a0-611b-406e-b251-e8b4b71c069a" providerId="ADAL" clId="{BC46C53C-055F-45BE-BBD9-1A0F8F99FE09}" dt="2022-10-19T15:33:43.712" v="441" actId="26606"/>
          <ac:spMkLst>
            <pc:docMk/>
            <pc:sldMk cId="696157438" sldId="281"/>
            <ac:spMk id="7" creationId="{54A6836E-C603-43CB-9DA7-89D8E3FA3838}"/>
          </ac:spMkLst>
        </pc:spChg>
        <pc:spChg chg="add">
          <ac:chgData name="Pascalle Cup" userId="abbe84a0-611b-406e-b251-e8b4b71c069a" providerId="ADAL" clId="{BC46C53C-055F-45BE-BBD9-1A0F8F99FE09}" dt="2022-10-19T15:33:43.712" v="441" actId="26606"/>
          <ac:spMkLst>
            <pc:docMk/>
            <pc:sldMk cId="696157438" sldId="281"/>
            <ac:spMk id="9" creationId="{296007DD-F9BF-4F0F-B8C6-C514B2841971}"/>
          </ac:spMkLst>
        </pc:spChg>
        <pc:grpChg chg="add">
          <ac:chgData name="Pascalle Cup" userId="abbe84a0-611b-406e-b251-e8b4b71c069a" providerId="ADAL" clId="{BC46C53C-055F-45BE-BBD9-1A0F8F99FE09}" dt="2022-10-19T15:33:43.712" v="441" actId="26606"/>
          <ac:grpSpMkLst>
            <pc:docMk/>
            <pc:sldMk cId="696157438" sldId="281"/>
            <ac:grpSpMk id="11" creationId="{8A0FAFCA-5C96-453B-83B7-A9AEF7F18960}"/>
          </ac:grpSpMkLst>
        </pc:grpChg>
        <pc:grpChg chg="add">
          <ac:chgData name="Pascalle Cup" userId="abbe84a0-611b-406e-b251-e8b4b71c069a" providerId="ADAL" clId="{BC46C53C-055F-45BE-BBD9-1A0F8F99FE09}" dt="2022-10-19T15:33:43.712" v="441" actId="26606"/>
          <ac:grpSpMkLst>
            <pc:docMk/>
            <pc:sldMk cId="696157438" sldId="281"/>
            <ac:grpSpMk id="17" creationId="{CD0398DD-AD75-4E2B-A3C6-35073082A8B4}"/>
          </ac:grpSpMkLst>
        </pc:grpChg>
      </pc:sldChg>
      <pc:sldChg chg="addSp modSp new mod modAnim">
        <pc:chgData name="Pascalle Cup" userId="abbe84a0-611b-406e-b251-e8b4b71c069a" providerId="ADAL" clId="{BC46C53C-055F-45BE-BBD9-1A0F8F99FE09}" dt="2022-10-19T15:23:08.141" v="161" actId="14100"/>
        <pc:sldMkLst>
          <pc:docMk/>
          <pc:sldMk cId="2745261835" sldId="282"/>
        </pc:sldMkLst>
        <pc:picChg chg="add mod">
          <ac:chgData name="Pascalle Cup" userId="abbe84a0-611b-406e-b251-e8b4b71c069a" providerId="ADAL" clId="{BC46C53C-055F-45BE-BBD9-1A0F8F99FE09}" dt="2022-10-19T15:23:08.141" v="161" actId="14100"/>
          <ac:picMkLst>
            <pc:docMk/>
            <pc:sldMk cId="2745261835" sldId="282"/>
            <ac:picMk id="2" creationId="{4EE066D9-600B-7DCF-ADEF-EBF7AC92D8C7}"/>
          </ac:picMkLst>
        </pc:picChg>
      </pc:sldChg>
      <pc:sldChg chg="del">
        <pc:chgData name="Pascalle Cup" userId="abbe84a0-611b-406e-b251-e8b4b71c069a" providerId="ADAL" clId="{BC46C53C-055F-45BE-BBD9-1A0F8F99FE09}" dt="2022-10-19T15:33:05.527" v="438" actId="47"/>
        <pc:sldMkLst>
          <pc:docMk/>
          <pc:sldMk cId="141459307" sldId="283"/>
        </pc:sldMkLst>
      </pc:sldChg>
      <pc:sldChg chg="addSp modSp new mod setBg addAnim">
        <pc:chgData name="Pascalle Cup" userId="abbe84a0-611b-406e-b251-e8b4b71c069a" providerId="ADAL" clId="{BC46C53C-055F-45BE-BBD9-1A0F8F99FE09}" dt="2022-10-19T15:34:28.953" v="454" actId="20577"/>
        <pc:sldMkLst>
          <pc:docMk/>
          <pc:sldMk cId="341852424" sldId="283"/>
        </pc:sldMkLst>
        <pc:spChg chg="mod">
          <ac:chgData name="Pascalle Cup" userId="abbe84a0-611b-406e-b251-e8b4b71c069a" providerId="ADAL" clId="{BC46C53C-055F-45BE-BBD9-1A0F8F99FE09}" dt="2022-10-19T15:34:28.953" v="454" actId="20577"/>
          <ac:spMkLst>
            <pc:docMk/>
            <pc:sldMk cId="341852424" sldId="283"/>
            <ac:spMk id="2" creationId="{9B6D3821-8814-9E4D-7044-32DBB5F1E8F2}"/>
          </ac:spMkLst>
        </pc:spChg>
        <pc:spChg chg="add">
          <ac:chgData name="Pascalle Cup" userId="abbe84a0-611b-406e-b251-e8b4b71c069a" providerId="ADAL" clId="{BC46C53C-055F-45BE-BBD9-1A0F8F99FE09}" dt="2022-10-19T15:34:18.834" v="451" actId="26606"/>
          <ac:spMkLst>
            <pc:docMk/>
            <pc:sldMk cId="341852424" sldId="283"/>
            <ac:spMk id="7" creationId="{54A6836E-C603-43CB-9DA7-89D8E3FA3838}"/>
          </ac:spMkLst>
        </pc:spChg>
        <pc:spChg chg="add">
          <ac:chgData name="Pascalle Cup" userId="abbe84a0-611b-406e-b251-e8b4b71c069a" providerId="ADAL" clId="{BC46C53C-055F-45BE-BBD9-1A0F8F99FE09}" dt="2022-10-19T15:34:18.834" v="451" actId="26606"/>
          <ac:spMkLst>
            <pc:docMk/>
            <pc:sldMk cId="341852424" sldId="283"/>
            <ac:spMk id="9" creationId="{296007DD-F9BF-4F0F-B8C6-C514B2841971}"/>
          </ac:spMkLst>
        </pc:spChg>
        <pc:grpChg chg="add">
          <ac:chgData name="Pascalle Cup" userId="abbe84a0-611b-406e-b251-e8b4b71c069a" providerId="ADAL" clId="{BC46C53C-055F-45BE-BBD9-1A0F8F99FE09}" dt="2022-10-19T15:34:18.834" v="451" actId="26606"/>
          <ac:grpSpMkLst>
            <pc:docMk/>
            <pc:sldMk cId="341852424" sldId="283"/>
            <ac:grpSpMk id="11" creationId="{8A0FAFCA-5C96-453B-83B7-A9AEF7F18960}"/>
          </ac:grpSpMkLst>
        </pc:grpChg>
        <pc:grpChg chg="add">
          <ac:chgData name="Pascalle Cup" userId="abbe84a0-611b-406e-b251-e8b4b71c069a" providerId="ADAL" clId="{BC46C53C-055F-45BE-BBD9-1A0F8F99FE09}" dt="2022-10-19T15:34:18.834" v="451" actId="26606"/>
          <ac:grpSpMkLst>
            <pc:docMk/>
            <pc:sldMk cId="341852424" sldId="283"/>
            <ac:grpSpMk id="17" creationId="{CD0398DD-AD75-4E2B-A3C6-35073082A8B4}"/>
          </ac:grpSpMkLst>
        </pc:grpChg>
      </pc:sldChg>
      <pc:sldChg chg="addSp delSp modSp new mod setBg">
        <pc:chgData name="Pascalle Cup" userId="abbe84a0-611b-406e-b251-e8b4b71c069a" providerId="ADAL" clId="{BC46C53C-055F-45BE-BBD9-1A0F8F99FE09}" dt="2022-10-20T10:35:30.671" v="820" actId="20577"/>
        <pc:sldMkLst>
          <pc:docMk/>
          <pc:sldMk cId="3052023664" sldId="284"/>
        </pc:sldMkLst>
        <pc:spChg chg="mod">
          <ac:chgData name="Pascalle Cup" userId="abbe84a0-611b-406e-b251-e8b4b71c069a" providerId="ADAL" clId="{BC46C53C-055F-45BE-BBD9-1A0F8F99FE09}" dt="2022-10-19T15:37:36.886" v="791" actId="26606"/>
          <ac:spMkLst>
            <pc:docMk/>
            <pc:sldMk cId="3052023664" sldId="284"/>
            <ac:spMk id="2" creationId="{3A3CC768-E4A9-4136-D1F2-1BD0ADBC879F}"/>
          </ac:spMkLst>
        </pc:spChg>
        <pc:spChg chg="add del mod">
          <ac:chgData name="Pascalle Cup" userId="abbe84a0-611b-406e-b251-e8b4b71c069a" providerId="ADAL" clId="{BC46C53C-055F-45BE-BBD9-1A0F8F99FE09}" dt="2022-10-19T15:37:36.886" v="791" actId="26606"/>
          <ac:spMkLst>
            <pc:docMk/>
            <pc:sldMk cId="3052023664" sldId="284"/>
            <ac:spMk id="4" creationId="{FE058255-ADC6-3AB3-E6F1-DB2D57B2E1DA}"/>
          </ac:spMkLst>
        </pc:spChg>
        <pc:spChg chg="add">
          <ac:chgData name="Pascalle Cup" userId="abbe84a0-611b-406e-b251-e8b4b71c069a" providerId="ADAL" clId="{BC46C53C-055F-45BE-BBD9-1A0F8F99FE09}" dt="2022-10-19T15:37:36.886" v="791" actId="26606"/>
          <ac:spMkLst>
            <pc:docMk/>
            <pc:sldMk cId="3052023664" sldId="284"/>
            <ac:spMk id="10" creationId="{2F3856E9-4239-4EE7-A372-FDCF4882FDF6}"/>
          </ac:spMkLst>
        </pc:spChg>
        <pc:spChg chg="add">
          <ac:chgData name="Pascalle Cup" userId="abbe84a0-611b-406e-b251-e8b4b71c069a" providerId="ADAL" clId="{BC46C53C-055F-45BE-BBD9-1A0F8F99FE09}" dt="2022-10-19T15:37:36.886" v="791" actId="26606"/>
          <ac:spMkLst>
            <pc:docMk/>
            <pc:sldMk cId="3052023664" sldId="284"/>
            <ac:spMk id="12" creationId="{CCC9CDCF-90F8-42B0-BD0A-794C52688098}"/>
          </ac:spMkLst>
        </pc:spChg>
        <pc:grpChg chg="add">
          <ac:chgData name="Pascalle Cup" userId="abbe84a0-611b-406e-b251-e8b4b71c069a" providerId="ADAL" clId="{BC46C53C-055F-45BE-BBD9-1A0F8F99FE09}" dt="2022-10-19T15:37:36.886" v="791" actId="26606"/>
          <ac:grpSpMkLst>
            <pc:docMk/>
            <pc:sldMk cId="3052023664" sldId="284"/>
            <ac:grpSpMk id="14" creationId="{C07D05FE-3FB8-4314-A050-9AB40814D714}"/>
          </ac:grpSpMkLst>
        </pc:grpChg>
        <pc:graphicFrameChg chg="add mod modGraphic">
          <ac:chgData name="Pascalle Cup" userId="abbe84a0-611b-406e-b251-e8b4b71c069a" providerId="ADAL" clId="{BC46C53C-055F-45BE-BBD9-1A0F8F99FE09}" dt="2022-10-20T10:35:30.671" v="820" actId="20577"/>
          <ac:graphicFrameMkLst>
            <pc:docMk/>
            <pc:sldMk cId="3052023664" sldId="284"/>
            <ac:graphicFrameMk id="6" creationId="{84D1BA4D-324D-9E9F-A0F8-98383D82C04E}"/>
          </ac:graphicFrameMkLst>
        </pc:graphicFrameChg>
      </pc:sldChg>
      <pc:sldChg chg="addSp modSp new mod setBg addAnim">
        <pc:chgData name="Pascalle Cup" userId="abbe84a0-611b-406e-b251-e8b4b71c069a" providerId="ADAL" clId="{BC46C53C-055F-45BE-BBD9-1A0F8F99FE09}" dt="2022-10-19T15:35:48.708" v="505" actId="1076"/>
        <pc:sldMkLst>
          <pc:docMk/>
          <pc:sldMk cId="419675938" sldId="285"/>
        </pc:sldMkLst>
        <pc:spChg chg="mod">
          <ac:chgData name="Pascalle Cup" userId="abbe84a0-611b-406e-b251-e8b4b71c069a" providerId="ADAL" clId="{BC46C53C-055F-45BE-BBD9-1A0F8F99FE09}" dt="2022-10-19T15:35:48.708" v="505" actId="1076"/>
          <ac:spMkLst>
            <pc:docMk/>
            <pc:sldMk cId="419675938" sldId="285"/>
            <ac:spMk id="2" creationId="{2D953457-C568-0B0C-49B7-225A478C8663}"/>
          </ac:spMkLst>
        </pc:spChg>
        <pc:spChg chg="add">
          <ac:chgData name="Pascalle Cup" userId="abbe84a0-611b-406e-b251-e8b4b71c069a" providerId="ADAL" clId="{BC46C53C-055F-45BE-BBD9-1A0F8F99FE09}" dt="2022-10-19T15:35:40.889" v="502" actId="26606"/>
          <ac:spMkLst>
            <pc:docMk/>
            <pc:sldMk cId="419675938" sldId="285"/>
            <ac:spMk id="7" creationId="{F9D96E3F-159B-4733-BE61-1AAB43A59AB8}"/>
          </ac:spMkLst>
        </pc:spChg>
        <pc:spChg chg="add">
          <ac:chgData name="Pascalle Cup" userId="abbe84a0-611b-406e-b251-e8b4b71c069a" providerId="ADAL" clId="{BC46C53C-055F-45BE-BBD9-1A0F8F99FE09}" dt="2022-10-19T15:35:40.889" v="502" actId="26606"/>
          <ac:spMkLst>
            <pc:docMk/>
            <pc:sldMk cId="419675938" sldId="285"/>
            <ac:spMk id="9" creationId="{A5202B2A-E3B3-4965-8D55-B58E54059356}"/>
          </ac:spMkLst>
        </pc:spChg>
        <pc:grpChg chg="add">
          <ac:chgData name="Pascalle Cup" userId="abbe84a0-611b-406e-b251-e8b4b71c069a" providerId="ADAL" clId="{BC46C53C-055F-45BE-BBD9-1A0F8F99FE09}" dt="2022-10-19T15:35:40.889" v="502" actId="26606"/>
          <ac:grpSpMkLst>
            <pc:docMk/>
            <pc:sldMk cId="419675938" sldId="285"/>
            <ac:grpSpMk id="11" creationId="{EC505F6D-25F2-479B-AEEE-66F34B3FB13D}"/>
          </ac:grpSpMkLst>
        </pc:grpChg>
        <pc:grpChg chg="add">
          <ac:chgData name="Pascalle Cup" userId="abbe84a0-611b-406e-b251-e8b4b71c069a" providerId="ADAL" clId="{BC46C53C-055F-45BE-BBD9-1A0F8F99FE09}" dt="2022-10-19T15:35:40.889" v="502" actId="26606"/>
          <ac:grpSpMkLst>
            <pc:docMk/>
            <pc:sldMk cId="419675938" sldId="285"/>
            <ac:grpSpMk id="17" creationId="{6C0A542E-DBAB-412E-9F06-247CFE5FB942}"/>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C8114-A91B-431D-8A96-D9307E463943}" type="doc">
      <dgm:prSet loTypeId="urn:microsoft.com/office/officeart/2005/8/layout/vList5" loCatId="list" qsTypeId="urn:microsoft.com/office/officeart/2005/8/quickstyle/simple5" qsCatId="simple" csTypeId="urn:microsoft.com/office/officeart/2005/8/colors/colorful5" csCatId="colorful"/>
      <dgm:spPr/>
      <dgm:t>
        <a:bodyPr/>
        <a:lstStyle/>
        <a:p>
          <a:endParaRPr lang="en-US"/>
        </a:p>
      </dgm:t>
    </dgm:pt>
    <dgm:pt modelId="{FFA63C27-788F-4CF0-874F-49C77105FEF1}">
      <dgm:prSet/>
      <dgm:spPr/>
      <dgm:t>
        <a:bodyPr/>
        <a:lstStyle/>
        <a:p>
          <a:r>
            <a:rPr lang="nl-NL"/>
            <a:t>Wat vond jij er van?</a:t>
          </a:r>
          <a:endParaRPr lang="en-US"/>
        </a:p>
      </dgm:t>
    </dgm:pt>
    <dgm:pt modelId="{37C7B505-19C1-475E-890E-C035DD70D4D2}" type="parTrans" cxnId="{FA8B7247-1286-4481-9372-EB338AEBBA9F}">
      <dgm:prSet/>
      <dgm:spPr/>
      <dgm:t>
        <a:bodyPr/>
        <a:lstStyle/>
        <a:p>
          <a:endParaRPr lang="en-US"/>
        </a:p>
      </dgm:t>
    </dgm:pt>
    <dgm:pt modelId="{B3841264-DA8A-48B8-BC65-D3452025992D}" type="sibTrans" cxnId="{FA8B7247-1286-4481-9372-EB338AEBBA9F}">
      <dgm:prSet/>
      <dgm:spPr/>
      <dgm:t>
        <a:bodyPr/>
        <a:lstStyle/>
        <a:p>
          <a:endParaRPr lang="en-US"/>
        </a:p>
      </dgm:t>
    </dgm:pt>
    <dgm:pt modelId="{9685A4EC-3006-45B6-A5EA-A847D8E652A7}">
      <dgm:prSet/>
      <dgm:spPr/>
      <dgm:t>
        <a:bodyPr/>
        <a:lstStyle/>
        <a:p>
          <a:r>
            <a:rPr lang="nl-NL"/>
            <a:t>Wat zou je de volgende keer anders doen?</a:t>
          </a:r>
          <a:endParaRPr lang="en-US"/>
        </a:p>
      </dgm:t>
    </dgm:pt>
    <dgm:pt modelId="{98869B97-8136-496C-98A4-F94A94FEB460}" type="parTrans" cxnId="{C35158F0-9C68-45C3-A3E6-A08100E331BE}">
      <dgm:prSet/>
      <dgm:spPr/>
      <dgm:t>
        <a:bodyPr/>
        <a:lstStyle/>
        <a:p>
          <a:endParaRPr lang="en-US"/>
        </a:p>
      </dgm:t>
    </dgm:pt>
    <dgm:pt modelId="{415B3E7B-74D8-4388-BCE3-2ED39B9BDAF1}" type="sibTrans" cxnId="{C35158F0-9C68-45C3-A3E6-A08100E331BE}">
      <dgm:prSet/>
      <dgm:spPr/>
      <dgm:t>
        <a:bodyPr/>
        <a:lstStyle/>
        <a:p>
          <a:endParaRPr lang="en-US"/>
        </a:p>
      </dgm:t>
    </dgm:pt>
    <dgm:pt modelId="{D4CF4835-84F2-4130-A788-DD5B1BBF8B82}">
      <dgm:prSet/>
      <dgm:spPr/>
      <dgm:t>
        <a:bodyPr/>
        <a:lstStyle/>
        <a:p>
          <a:r>
            <a:rPr lang="nl-NL"/>
            <a:t>Wat ging echt (verrassend) goed?</a:t>
          </a:r>
          <a:endParaRPr lang="en-US"/>
        </a:p>
      </dgm:t>
    </dgm:pt>
    <dgm:pt modelId="{44C901E7-40D8-476C-A8D6-B8C36BFF566E}" type="parTrans" cxnId="{64080B71-A831-4F7B-B679-3EF41932A8FA}">
      <dgm:prSet/>
      <dgm:spPr/>
      <dgm:t>
        <a:bodyPr/>
        <a:lstStyle/>
        <a:p>
          <a:endParaRPr lang="en-US"/>
        </a:p>
      </dgm:t>
    </dgm:pt>
    <dgm:pt modelId="{5539FD85-5760-47FB-A137-9577DE0460CE}" type="sibTrans" cxnId="{64080B71-A831-4F7B-B679-3EF41932A8FA}">
      <dgm:prSet/>
      <dgm:spPr/>
      <dgm:t>
        <a:bodyPr/>
        <a:lstStyle/>
        <a:p>
          <a:endParaRPr lang="en-US"/>
        </a:p>
      </dgm:t>
    </dgm:pt>
    <dgm:pt modelId="{8AD7CB45-DDE7-4C0F-A044-9C7B4A25E405}">
      <dgm:prSet/>
      <dgm:spPr/>
      <dgm:t>
        <a:bodyPr/>
        <a:lstStyle/>
        <a:p>
          <a:r>
            <a:rPr lang="nl-NL"/>
            <a:t>Wat vind jij een goede vervolgstap die wij kunnen zetten voor de Buurttuin? </a:t>
          </a:r>
          <a:endParaRPr lang="en-US"/>
        </a:p>
      </dgm:t>
    </dgm:pt>
    <dgm:pt modelId="{27870A6F-837C-4396-9B70-E4DEF8953783}" type="parTrans" cxnId="{0F9BD405-B4C1-4340-8E60-EEFA28BD3AD9}">
      <dgm:prSet/>
      <dgm:spPr/>
      <dgm:t>
        <a:bodyPr/>
        <a:lstStyle/>
        <a:p>
          <a:endParaRPr lang="en-US"/>
        </a:p>
      </dgm:t>
    </dgm:pt>
    <dgm:pt modelId="{409DABAD-DBD5-4E70-8557-C0F03486DE02}" type="sibTrans" cxnId="{0F9BD405-B4C1-4340-8E60-EEFA28BD3AD9}">
      <dgm:prSet/>
      <dgm:spPr/>
      <dgm:t>
        <a:bodyPr/>
        <a:lstStyle/>
        <a:p>
          <a:endParaRPr lang="en-US"/>
        </a:p>
      </dgm:t>
    </dgm:pt>
    <dgm:pt modelId="{404CB4B9-DC34-467C-92E3-A6DB02175B31}" type="pres">
      <dgm:prSet presAssocID="{0F6C8114-A91B-431D-8A96-D9307E463943}" presName="Name0" presStyleCnt="0">
        <dgm:presLayoutVars>
          <dgm:dir/>
          <dgm:animLvl val="lvl"/>
          <dgm:resizeHandles val="exact"/>
        </dgm:presLayoutVars>
      </dgm:prSet>
      <dgm:spPr/>
    </dgm:pt>
    <dgm:pt modelId="{25CA6147-A95E-4724-909A-398F1B54EC72}" type="pres">
      <dgm:prSet presAssocID="{FFA63C27-788F-4CF0-874F-49C77105FEF1}" presName="linNode" presStyleCnt="0"/>
      <dgm:spPr/>
    </dgm:pt>
    <dgm:pt modelId="{85D08C18-5ADE-4E1A-BB2E-358C0034AD96}" type="pres">
      <dgm:prSet presAssocID="{FFA63C27-788F-4CF0-874F-49C77105FEF1}" presName="parentText" presStyleLbl="node1" presStyleIdx="0" presStyleCnt="4">
        <dgm:presLayoutVars>
          <dgm:chMax val="1"/>
          <dgm:bulletEnabled val="1"/>
        </dgm:presLayoutVars>
      </dgm:prSet>
      <dgm:spPr/>
    </dgm:pt>
    <dgm:pt modelId="{8F256B59-8969-4368-B2AD-A708B3549161}" type="pres">
      <dgm:prSet presAssocID="{B3841264-DA8A-48B8-BC65-D3452025992D}" presName="sp" presStyleCnt="0"/>
      <dgm:spPr/>
    </dgm:pt>
    <dgm:pt modelId="{0AE0B0F6-89ED-4C0D-8B37-C495B1735EB0}" type="pres">
      <dgm:prSet presAssocID="{9685A4EC-3006-45B6-A5EA-A847D8E652A7}" presName="linNode" presStyleCnt="0"/>
      <dgm:spPr/>
    </dgm:pt>
    <dgm:pt modelId="{8372107A-4450-444A-BF7B-44E45B3414D6}" type="pres">
      <dgm:prSet presAssocID="{9685A4EC-3006-45B6-A5EA-A847D8E652A7}" presName="parentText" presStyleLbl="node1" presStyleIdx="1" presStyleCnt="4">
        <dgm:presLayoutVars>
          <dgm:chMax val="1"/>
          <dgm:bulletEnabled val="1"/>
        </dgm:presLayoutVars>
      </dgm:prSet>
      <dgm:spPr/>
    </dgm:pt>
    <dgm:pt modelId="{7DEE4625-3AA4-4C6A-B920-E6CF06390AAA}" type="pres">
      <dgm:prSet presAssocID="{415B3E7B-74D8-4388-BCE3-2ED39B9BDAF1}" presName="sp" presStyleCnt="0"/>
      <dgm:spPr/>
    </dgm:pt>
    <dgm:pt modelId="{F4E52721-C617-4F61-A466-D84A99EA660A}" type="pres">
      <dgm:prSet presAssocID="{D4CF4835-84F2-4130-A788-DD5B1BBF8B82}" presName="linNode" presStyleCnt="0"/>
      <dgm:spPr/>
    </dgm:pt>
    <dgm:pt modelId="{F755FB19-3323-4364-BB48-0407080ED28C}" type="pres">
      <dgm:prSet presAssocID="{D4CF4835-84F2-4130-A788-DD5B1BBF8B82}" presName="parentText" presStyleLbl="node1" presStyleIdx="2" presStyleCnt="4">
        <dgm:presLayoutVars>
          <dgm:chMax val="1"/>
          <dgm:bulletEnabled val="1"/>
        </dgm:presLayoutVars>
      </dgm:prSet>
      <dgm:spPr/>
    </dgm:pt>
    <dgm:pt modelId="{927FA714-8308-4FA9-9D48-AD9F6127D767}" type="pres">
      <dgm:prSet presAssocID="{5539FD85-5760-47FB-A137-9577DE0460CE}" presName="sp" presStyleCnt="0"/>
      <dgm:spPr/>
    </dgm:pt>
    <dgm:pt modelId="{66544159-D714-4620-8F1E-A9F704A5AB10}" type="pres">
      <dgm:prSet presAssocID="{8AD7CB45-DDE7-4C0F-A044-9C7B4A25E405}" presName="linNode" presStyleCnt="0"/>
      <dgm:spPr/>
    </dgm:pt>
    <dgm:pt modelId="{C4E4E3AC-B6D8-4CCC-AE78-5D66E3118894}" type="pres">
      <dgm:prSet presAssocID="{8AD7CB45-DDE7-4C0F-A044-9C7B4A25E405}" presName="parentText" presStyleLbl="node1" presStyleIdx="3" presStyleCnt="4">
        <dgm:presLayoutVars>
          <dgm:chMax val="1"/>
          <dgm:bulletEnabled val="1"/>
        </dgm:presLayoutVars>
      </dgm:prSet>
      <dgm:spPr/>
    </dgm:pt>
  </dgm:ptLst>
  <dgm:cxnLst>
    <dgm:cxn modelId="{0F9BD405-B4C1-4340-8E60-EEFA28BD3AD9}" srcId="{0F6C8114-A91B-431D-8A96-D9307E463943}" destId="{8AD7CB45-DDE7-4C0F-A044-9C7B4A25E405}" srcOrd="3" destOrd="0" parTransId="{27870A6F-837C-4396-9B70-E4DEF8953783}" sibTransId="{409DABAD-DBD5-4E70-8557-C0F03486DE02}"/>
    <dgm:cxn modelId="{FA8B7247-1286-4481-9372-EB338AEBBA9F}" srcId="{0F6C8114-A91B-431D-8A96-D9307E463943}" destId="{FFA63C27-788F-4CF0-874F-49C77105FEF1}" srcOrd="0" destOrd="0" parTransId="{37C7B505-19C1-475E-890E-C035DD70D4D2}" sibTransId="{B3841264-DA8A-48B8-BC65-D3452025992D}"/>
    <dgm:cxn modelId="{64080B71-A831-4F7B-B679-3EF41932A8FA}" srcId="{0F6C8114-A91B-431D-8A96-D9307E463943}" destId="{D4CF4835-84F2-4130-A788-DD5B1BBF8B82}" srcOrd="2" destOrd="0" parTransId="{44C901E7-40D8-476C-A8D6-B8C36BFF566E}" sibTransId="{5539FD85-5760-47FB-A137-9577DE0460CE}"/>
    <dgm:cxn modelId="{595CC397-A4D5-4127-8D33-41A4C15B9BC3}" type="presOf" srcId="{D4CF4835-84F2-4130-A788-DD5B1BBF8B82}" destId="{F755FB19-3323-4364-BB48-0407080ED28C}" srcOrd="0" destOrd="0" presId="urn:microsoft.com/office/officeart/2005/8/layout/vList5"/>
    <dgm:cxn modelId="{F40C0AB0-9529-4229-80C7-21CB95264082}" type="presOf" srcId="{9685A4EC-3006-45B6-A5EA-A847D8E652A7}" destId="{8372107A-4450-444A-BF7B-44E45B3414D6}" srcOrd="0" destOrd="0" presId="urn:microsoft.com/office/officeart/2005/8/layout/vList5"/>
    <dgm:cxn modelId="{8C0111C4-2E08-43BC-906A-58402560E08C}" type="presOf" srcId="{FFA63C27-788F-4CF0-874F-49C77105FEF1}" destId="{85D08C18-5ADE-4E1A-BB2E-358C0034AD96}" srcOrd="0" destOrd="0" presId="urn:microsoft.com/office/officeart/2005/8/layout/vList5"/>
    <dgm:cxn modelId="{C9C714DE-98A0-4E37-BED1-9FE48EEA110F}" type="presOf" srcId="{8AD7CB45-DDE7-4C0F-A044-9C7B4A25E405}" destId="{C4E4E3AC-B6D8-4CCC-AE78-5D66E3118894}" srcOrd="0" destOrd="0" presId="urn:microsoft.com/office/officeart/2005/8/layout/vList5"/>
    <dgm:cxn modelId="{BD5268F0-0670-4A94-A676-8BA0A786D833}" type="presOf" srcId="{0F6C8114-A91B-431D-8A96-D9307E463943}" destId="{404CB4B9-DC34-467C-92E3-A6DB02175B31}" srcOrd="0" destOrd="0" presId="urn:microsoft.com/office/officeart/2005/8/layout/vList5"/>
    <dgm:cxn modelId="{C35158F0-9C68-45C3-A3E6-A08100E331BE}" srcId="{0F6C8114-A91B-431D-8A96-D9307E463943}" destId="{9685A4EC-3006-45B6-A5EA-A847D8E652A7}" srcOrd="1" destOrd="0" parTransId="{98869B97-8136-496C-98A4-F94A94FEB460}" sibTransId="{415B3E7B-74D8-4388-BCE3-2ED39B9BDAF1}"/>
    <dgm:cxn modelId="{68B28E99-7195-4B77-BF22-52901D6FC439}" type="presParOf" srcId="{404CB4B9-DC34-467C-92E3-A6DB02175B31}" destId="{25CA6147-A95E-4724-909A-398F1B54EC72}" srcOrd="0" destOrd="0" presId="urn:microsoft.com/office/officeart/2005/8/layout/vList5"/>
    <dgm:cxn modelId="{FB10EFCD-72F9-4320-B04A-13D4EB5D3E1F}" type="presParOf" srcId="{25CA6147-A95E-4724-909A-398F1B54EC72}" destId="{85D08C18-5ADE-4E1A-BB2E-358C0034AD96}" srcOrd="0" destOrd="0" presId="urn:microsoft.com/office/officeart/2005/8/layout/vList5"/>
    <dgm:cxn modelId="{1C6BA7E5-C921-423F-9018-BE473B54F3FE}" type="presParOf" srcId="{404CB4B9-DC34-467C-92E3-A6DB02175B31}" destId="{8F256B59-8969-4368-B2AD-A708B3549161}" srcOrd="1" destOrd="0" presId="urn:microsoft.com/office/officeart/2005/8/layout/vList5"/>
    <dgm:cxn modelId="{5B394409-0FD9-496B-9EE6-BDD9DE9DADCE}" type="presParOf" srcId="{404CB4B9-DC34-467C-92E3-A6DB02175B31}" destId="{0AE0B0F6-89ED-4C0D-8B37-C495B1735EB0}" srcOrd="2" destOrd="0" presId="urn:microsoft.com/office/officeart/2005/8/layout/vList5"/>
    <dgm:cxn modelId="{F0C2A30E-F238-4810-93A8-C54F8A409ECB}" type="presParOf" srcId="{0AE0B0F6-89ED-4C0D-8B37-C495B1735EB0}" destId="{8372107A-4450-444A-BF7B-44E45B3414D6}" srcOrd="0" destOrd="0" presId="urn:microsoft.com/office/officeart/2005/8/layout/vList5"/>
    <dgm:cxn modelId="{5B93333B-BDCD-4E5B-BB27-EF43CDF356C5}" type="presParOf" srcId="{404CB4B9-DC34-467C-92E3-A6DB02175B31}" destId="{7DEE4625-3AA4-4C6A-B920-E6CF06390AAA}" srcOrd="3" destOrd="0" presId="urn:microsoft.com/office/officeart/2005/8/layout/vList5"/>
    <dgm:cxn modelId="{96EB743F-A55F-400C-83F2-0D1D4953969F}" type="presParOf" srcId="{404CB4B9-DC34-467C-92E3-A6DB02175B31}" destId="{F4E52721-C617-4F61-A466-D84A99EA660A}" srcOrd="4" destOrd="0" presId="urn:microsoft.com/office/officeart/2005/8/layout/vList5"/>
    <dgm:cxn modelId="{E3255E7E-7BEA-4101-AB81-46E245F9723E}" type="presParOf" srcId="{F4E52721-C617-4F61-A466-D84A99EA660A}" destId="{F755FB19-3323-4364-BB48-0407080ED28C}" srcOrd="0" destOrd="0" presId="urn:microsoft.com/office/officeart/2005/8/layout/vList5"/>
    <dgm:cxn modelId="{75414E77-6A03-433A-8756-0DEA4528B9D8}" type="presParOf" srcId="{404CB4B9-DC34-467C-92E3-A6DB02175B31}" destId="{927FA714-8308-4FA9-9D48-AD9F6127D767}" srcOrd="5" destOrd="0" presId="urn:microsoft.com/office/officeart/2005/8/layout/vList5"/>
    <dgm:cxn modelId="{74E53998-DEF0-48F9-867A-F9C41E32E6F4}" type="presParOf" srcId="{404CB4B9-DC34-467C-92E3-A6DB02175B31}" destId="{66544159-D714-4620-8F1E-A9F704A5AB10}" srcOrd="6" destOrd="0" presId="urn:microsoft.com/office/officeart/2005/8/layout/vList5"/>
    <dgm:cxn modelId="{BEEF03CB-DC19-4F13-B189-D4D58A904E6C}" type="presParOf" srcId="{66544159-D714-4620-8F1E-A9F704A5AB10}" destId="{C4E4E3AC-B6D8-4CCC-AE78-5D66E311889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BE204-CFD7-4824-906C-7EADC6CFFF8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C929384F-5214-4AA6-8763-D6A30999FCC1}">
      <dgm:prSet/>
      <dgm:spPr/>
      <dgm:t>
        <a:bodyPr/>
        <a:lstStyle/>
        <a:p>
          <a:r>
            <a:rPr lang="nl-NL" dirty="0"/>
            <a:t>LET OP!!! </a:t>
          </a:r>
        </a:p>
        <a:p>
          <a:endParaRPr lang="nl-NL" dirty="0"/>
        </a:p>
        <a:p>
          <a:r>
            <a:rPr lang="nl-NL"/>
            <a:t>Naar Rotterdam! </a:t>
          </a:r>
          <a:endParaRPr lang="en-US" dirty="0"/>
        </a:p>
      </dgm:t>
    </dgm:pt>
    <dgm:pt modelId="{63F7B60B-BB29-4A90-9288-248F7741CDBA}" type="parTrans" cxnId="{45D3417E-3E90-4F91-856D-7FED4070C3D4}">
      <dgm:prSet/>
      <dgm:spPr/>
      <dgm:t>
        <a:bodyPr/>
        <a:lstStyle/>
        <a:p>
          <a:endParaRPr lang="en-US"/>
        </a:p>
      </dgm:t>
    </dgm:pt>
    <dgm:pt modelId="{E411E2F5-AEE3-4EE2-8E3E-948014A32AF9}" type="sibTrans" cxnId="{45D3417E-3E90-4F91-856D-7FED4070C3D4}">
      <dgm:prSet/>
      <dgm:spPr/>
      <dgm:t>
        <a:bodyPr/>
        <a:lstStyle/>
        <a:p>
          <a:endParaRPr lang="en-US"/>
        </a:p>
      </dgm:t>
    </dgm:pt>
    <dgm:pt modelId="{DA00E82F-2F39-4007-959A-B169AB17860B}">
      <dgm:prSet/>
      <dgm:spPr/>
      <dgm:t>
        <a:bodyPr/>
        <a:lstStyle/>
        <a:p>
          <a:r>
            <a:rPr lang="nl-NL" dirty="0"/>
            <a:t>Na de herfstvakantie gaan we donderdag 2 november dus op excursie. </a:t>
          </a:r>
          <a:endParaRPr lang="en-US" dirty="0"/>
        </a:p>
      </dgm:t>
    </dgm:pt>
    <dgm:pt modelId="{3457FAF0-B7FD-4214-A480-BDAAE26977FD}" type="parTrans" cxnId="{7D6B9777-4A79-41B5-A0DD-AC89B937EECA}">
      <dgm:prSet/>
      <dgm:spPr/>
      <dgm:t>
        <a:bodyPr/>
        <a:lstStyle/>
        <a:p>
          <a:endParaRPr lang="en-US"/>
        </a:p>
      </dgm:t>
    </dgm:pt>
    <dgm:pt modelId="{38B90591-9CBB-4599-B3AB-820C9BFDD12A}" type="sibTrans" cxnId="{7D6B9777-4A79-41B5-A0DD-AC89B937EECA}">
      <dgm:prSet/>
      <dgm:spPr/>
      <dgm:t>
        <a:bodyPr/>
        <a:lstStyle/>
        <a:p>
          <a:endParaRPr lang="en-US"/>
        </a:p>
      </dgm:t>
    </dgm:pt>
    <dgm:pt modelId="{3538DAE0-A3DF-4143-8239-35EFCFE4C4AE}">
      <dgm:prSet/>
      <dgm:spPr/>
      <dgm:t>
        <a:bodyPr/>
        <a:lstStyle/>
        <a:p>
          <a:r>
            <a:rPr lang="nl-NL"/>
            <a:t>De week erna, donderdag 10 november, is de laatste les. Zorg dan dat je de begrippenlijst doorgewerkt hebt zodat je nog vragen kan stellen voor de kennistoets! </a:t>
          </a:r>
          <a:endParaRPr lang="en-US"/>
        </a:p>
      </dgm:t>
    </dgm:pt>
    <dgm:pt modelId="{493C2DC5-A62B-47E4-8AC5-9571187101E6}" type="parTrans" cxnId="{18D22AAE-D20E-4AA2-9DA6-48B93E1AC071}">
      <dgm:prSet/>
      <dgm:spPr/>
      <dgm:t>
        <a:bodyPr/>
        <a:lstStyle/>
        <a:p>
          <a:endParaRPr lang="en-US"/>
        </a:p>
      </dgm:t>
    </dgm:pt>
    <dgm:pt modelId="{FB47F3E6-B0A5-4ECC-945B-1EAB2FE9550C}" type="sibTrans" cxnId="{18D22AAE-D20E-4AA2-9DA6-48B93E1AC071}">
      <dgm:prSet/>
      <dgm:spPr/>
      <dgm:t>
        <a:bodyPr/>
        <a:lstStyle/>
        <a:p>
          <a:endParaRPr lang="en-US"/>
        </a:p>
      </dgm:t>
    </dgm:pt>
    <dgm:pt modelId="{1F205661-ED4E-455C-9260-0B79D6F62943}" type="pres">
      <dgm:prSet presAssocID="{6ABBE204-CFD7-4824-906C-7EADC6CFFF89}" presName="vert0" presStyleCnt="0">
        <dgm:presLayoutVars>
          <dgm:dir/>
          <dgm:animOne val="branch"/>
          <dgm:animLvl val="lvl"/>
        </dgm:presLayoutVars>
      </dgm:prSet>
      <dgm:spPr/>
    </dgm:pt>
    <dgm:pt modelId="{4F8A7E57-F180-40F1-BEBD-D8EF3CE3B814}" type="pres">
      <dgm:prSet presAssocID="{C929384F-5214-4AA6-8763-D6A30999FCC1}" presName="thickLine" presStyleLbl="alignNode1" presStyleIdx="0" presStyleCnt="3"/>
      <dgm:spPr/>
    </dgm:pt>
    <dgm:pt modelId="{B1ADD907-EBB5-492A-B950-1A07C98C8004}" type="pres">
      <dgm:prSet presAssocID="{C929384F-5214-4AA6-8763-D6A30999FCC1}" presName="horz1" presStyleCnt="0"/>
      <dgm:spPr/>
    </dgm:pt>
    <dgm:pt modelId="{680988AC-8CE5-4BA3-A880-AC8C50842C3E}" type="pres">
      <dgm:prSet presAssocID="{C929384F-5214-4AA6-8763-D6A30999FCC1}" presName="tx1" presStyleLbl="revTx" presStyleIdx="0" presStyleCnt="3"/>
      <dgm:spPr/>
    </dgm:pt>
    <dgm:pt modelId="{CCDC1CDD-8007-4F60-8EC3-9BA637F80EFC}" type="pres">
      <dgm:prSet presAssocID="{C929384F-5214-4AA6-8763-D6A30999FCC1}" presName="vert1" presStyleCnt="0"/>
      <dgm:spPr/>
    </dgm:pt>
    <dgm:pt modelId="{3E14B6FE-AD7A-4990-8D17-D3D68016412C}" type="pres">
      <dgm:prSet presAssocID="{DA00E82F-2F39-4007-959A-B169AB17860B}" presName="thickLine" presStyleLbl="alignNode1" presStyleIdx="1" presStyleCnt="3"/>
      <dgm:spPr/>
    </dgm:pt>
    <dgm:pt modelId="{EB1D5194-A938-48D5-AB7B-EAA334F135D2}" type="pres">
      <dgm:prSet presAssocID="{DA00E82F-2F39-4007-959A-B169AB17860B}" presName="horz1" presStyleCnt="0"/>
      <dgm:spPr/>
    </dgm:pt>
    <dgm:pt modelId="{6349EAF6-67CC-4EF7-96C0-15AA0F65A47B}" type="pres">
      <dgm:prSet presAssocID="{DA00E82F-2F39-4007-959A-B169AB17860B}" presName="tx1" presStyleLbl="revTx" presStyleIdx="1" presStyleCnt="3"/>
      <dgm:spPr/>
    </dgm:pt>
    <dgm:pt modelId="{9E3B1909-C0FE-4B6C-8C8C-933B1D29AF72}" type="pres">
      <dgm:prSet presAssocID="{DA00E82F-2F39-4007-959A-B169AB17860B}" presName="vert1" presStyleCnt="0"/>
      <dgm:spPr/>
    </dgm:pt>
    <dgm:pt modelId="{35AEB1D3-D037-426D-BF7B-CF1445CCEDCC}" type="pres">
      <dgm:prSet presAssocID="{3538DAE0-A3DF-4143-8239-35EFCFE4C4AE}" presName="thickLine" presStyleLbl="alignNode1" presStyleIdx="2" presStyleCnt="3"/>
      <dgm:spPr/>
    </dgm:pt>
    <dgm:pt modelId="{9114589F-8D0E-4A02-99FD-4D1CDB8D46CA}" type="pres">
      <dgm:prSet presAssocID="{3538DAE0-A3DF-4143-8239-35EFCFE4C4AE}" presName="horz1" presStyleCnt="0"/>
      <dgm:spPr/>
    </dgm:pt>
    <dgm:pt modelId="{8266FB6A-0A87-44B5-8AF4-7F44B8CA8C86}" type="pres">
      <dgm:prSet presAssocID="{3538DAE0-A3DF-4143-8239-35EFCFE4C4AE}" presName="tx1" presStyleLbl="revTx" presStyleIdx="2" presStyleCnt="3"/>
      <dgm:spPr/>
    </dgm:pt>
    <dgm:pt modelId="{CDDC708E-062F-47EB-ABE2-F4C2C89CF601}" type="pres">
      <dgm:prSet presAssocID="{3538DAE0-A3DF-4143-8239-35EFCFE4C4AE}" presName="vert1" presStyleCnt="0"/>
      <dgm:spPr/>
    </dgm:pt>
  </dgm:ptLst>
  <dgm:cxnLst>
    <dgm:cxn modelId="{59F90019-6134-4FCD-B657-B020EB5CDE9B}" type="presOf" srcId="{DA00E82F-2F39-4007-959A-B169AB17860B}" destId="{6349EAF6-67CC-4EF7-96C0-15AA0F65A47B}" srcOrd="0" destOrd="0" presId="urn:microsoft.com/office/officeart/2008/layout/LinedList"/>
    <dgm:cxn modelId="{7D6B9777-4A79-41B5-A0DD-AC89B937EECA}" srcId="{6ABBE204-CFD7-4824-906C-7EADC6CFFF89}" destId="{DA00E82F-2F39-4007-959A-B169AB17860B}" srcOrd="1" destOrd="0" parTransId="{3457FAF0-B7FD-4214-A480-BDAAE26977FD}" sibTransId="{38B90591-9CBB-4599-B3AB-820C9BFDD12A}"/>
    <dgm:cxn modelId="{45D3417E-3E90-4F91-856D-7FED4070C3D4}" srcId="{6ABBE204-CFD7-4824-906C-7EADC6CFFF89}" destId="{C929384F-5214-4AA6-8763-D6A30999FCC1}" srcOrd="0" destOrd="0" parTransId="{63F7B60B-BB29-4A90-9288-248F7741CDBA}" sibTransId="{E411E2F5-AEE3-4EE2-8E3E-948014A32AF9}"/>
    <dgm:cxn modelId="{34176384-0474-48BB-A66B-3266596810E4}" type="presOf" srcId="{3538DAE0-A3DF-4143-8239-35EFCFE4C4AE}" destId="{8266FB6A-0A87-44B5-8AF4-7F44B8CA8C86}" srcOrd="0" destOrd="0" presId="urn:microsoft.com/office/officeart/2008/layout/LinedList"/>
    <dgm:cxn modelId="{18D22AAE-D20E-4AA2-9DA6-48B93E1AC071}" srcId="{6ABBE204-CFD7-4824-906C-7EADC6CFFF89}" destId="{3538DAE0-A3DF-4143-8239-35EFCFE4C4AE}" srcOrd="2" destOrd="0" parTransId="{493C2DC5-A62B-47E4-8AC5-9571187101E6}" sibTransId="{FB47F3E6-B0A5-4ECC-945B-1EAB2FE9550C}"/>
    <dgm:cxn modelId="{1E94CED4-3767-47E9-81CA-0BDCBAE516C9}" type="presOf" srcId="{6ABBE204-CFD7-4824-906C-7EADC6CFFF89}" destId="{1F205661-ED4E-455C-9260-0B79D6F62943}" srcOrd="0" destOrd="0" presId="urn:microsoft.com/office/officeart/2008/layout/LinedList"/>
    <dgm:cxn modelId="{68EF14EA-7640-4B7E-ABCE-ABBC6743DF07}" type="presOf" srcId="{C929384F-5214-4AA6-8763-D6A30999FCC1}" destId="{680988AC-8CE5-4BA3-A880-AC8C50842C3E}" srcOrd="0" destOrd="0" presId="urn:microsoft.com/office/officeart/2008/layout/LinedList"/>
    <dgm:cxn modelId="{441C9216-C9C2-4B17-8141-95C025DE7FD3}" type="presParOf" srcId="{1F205661-ED4E-455C-9260-0B79D6F62943}" destId="{4F8A7E57-F180-40F1-BEBD-D8EF3CE3B814}" srcOrd="0" destOrd="0" presId="urn:microsoft.com/office/officeart/2008/layout/LinedList"/>
    <dgm:cxn modelId="{36976092-1AF6-42E1-8F35-C22866E27392}" type="presParOf" srcId="{1F205661-ED4E-455C-9260-0B79D6F62943}" destId="{B1ADD907-EBB5-492A-B950-1A07C98C8004}" srcOrd="1" destOrd="0" presId="urn:microsoft.com/office/officeart/2008/layout/LinedList"/>
    <dgm:cxn modelId="{BFFA949F-D415-4916-A06C-E9F60B6241BF}" type="presParOf" srcId="{B1ADD907-EBB5-492A-B950-1A07C98C8004}" destId="{680988AC-8CE5-4BA3-A880-AC8C50842C3E}" srcOrd="0" destOrd="0" presId="urn:microsoft.com/office/officeart/2008/layout/LinedList"/>
    <dgm:cxn modelId="{6FBF7285-8F78-465E-B212-6BDB5A0D2E90}" type="presParOf" srcId="{B1ADD907-EBB5-492A-B950-1A07C98C8004}" destId="{CCDC1CDD-8007-4F60-8EC3-9BA637F80EFC}" srcOrd="1" destOrd="0" presId="urn:microsoft.com/office/officeart/2008/layout/LinedList"/>
    <dgm:cxn modelId="{111E0A2A-7394-46A4-B68E-CF63E3761F19}" type="presParOf" srcId="{1F205661-ED4E-455C-9260-0B79D6F62943}" destId="{3E14B6FE-AD7A-4990-8D17-D3D68016412C}" srcOrd="2" destOrd="0" presId="urn:microsoft.com/office/officeart/2008/layout/LinedList"/>
    <dgm:cxn modelId="{F40A39F2-EBA5-4650-BB8D-A17BDDBB7CA3}" type="presParOf" srcId="{1F205661-ED4E-455C-9260-0B79D6F62943}" destId="{EB1D5194-A938-48D5-AB7B-EAA334F135D2}" srcOrd="3" destOrd="0" presId="urn:microsoft.com/office/officeart/2008/layout/LinedList"/>
    <dgm:cxn modelId="{95B6B7C7-845F-4203-8615-73DE4FEE75CC}" type="presParOf" srcId="{EB1D5194-A938-48D5-AB7B-EAA334F135D2}" destId="{6349EAF6-67CC-4EF7-96C0-15AA0F65A47B}" srcOrd="0" destOrd="0" presId="urn:microsoft.com/office/officeart/2008/layout/LinedList"/>
    <dgm:cxn modelId="{576E947D-C881-459E-90F6-CA42F1F5312E}" type="presParOf" srcId="{EB1D5194-A938-48D5-AB7B-EAA334F135D2}" destId="{9E3B1909-C0FE-4B6C-8C8C-933B1D29AF72}" srcOrd="1" destOrd="0" presId="urn:microsoft.com/office/officeart/2008/layout/LinedList"/>
    <dgm:cxn modelId="{6E35EFDA-CDBE-4676-9F75-A126113B7486}" type="presParOf" srcId="{1F205661-ED4E-455C-9260-0B79D6F62943}" destId="{35AEB1D3-D037-426D-BF7B-CF1445CCEDCC}" srcOrd="4" destOrd="0" presId="urn:microsoft.com/office/officeart/2008/layout/LinedList"/>
    <dgm:cxn modelId="{07CF3274-BA1A-4BB5-8D85-9392BE4F78BA}" type="presParOf" srcId="{1F205661-ED4E-455C-9260-0B79D6F62943}" destId="{9114589F-8D0E-4A02-99FD-4D1CDB8D46CA}" srcOrd="5" destOrd="0" presId="urn:microsoft.com/office/officeart/2008/layout/LinedList"/>
    <dgm:cxn modelId="{6083FED0-3665-4F81-83FF-A2A791DF2730}" type="presParOf" srcId="{9114589F-8D0E-4A02-99FD-4D1CDB8D46CA}" destId="{8266FB6A-0A87-44B5-8AF4-7F44B8CA8C86}" srcOrd="0" destOrd="0" presId="urn:microsoft.com/office/officeart/2008/layout/LinedList"/>
    <dgm:cxn modelId="{34C78B2F-E1E4-45F2-8174-AED3B28A84BC}" type="presParOf" srcId="{9114589F-8D0E-4A02-99FD-4D1CDB8D46CA}" destId="{CDDC708E-062F-47EB-ABE2-F4C2C89CF60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08C18-5ADE-4E1A-BB2E-358C0034AD96}">
      <dsp:nvSpPr>
        <dsp:cNvPr id="0" name=""/>
        <dsp:cNvSpPr/>
      </dsp:nvSpPr>
      <dsp:spPr>
        <a:xfrm>
          <a:off x="3364992" y="2177"/>
          <a:ext cx="3785616" cy="104746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kern="1200"/>
            <a:t>Wat vond jij er van?</a:t>
          </a:r>
          <a:endParaRPr lang="en-US" sz="2000" kern="1200"/>
        </a:p>
      </dsp:txBody>
      <dsp:txXfrm>
        <a:off x="3416125" y="53310"/>
        <a:ext cx="3683350" cy="945199"/>
      </dsp:txXfrm>
    </dsp:sp>
    <dsp:sp modelId="{8372107A-4450-444A-BF7B-44E45B3414D6}">
      <dsp:nvSpPr>
        <dsp:cNvPr id="0" name=""/>
        <dsp:cNvSpPr/>
      </dsp:nvSpPr>
      <dsp:spPr>
        <a:xfrm>
          <a:off x="3364992" y="1102016"/>
          <a:ext cx="3785616" cy="1047465"/>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kern="1200"/>
            <a:t>Wat zou je de volgende keer anders doen?</a:t>
          </a:r>
          <a:endParaRPr lang="en-US" sz="2000" kern="1200"/>
        </a:p>
      </dsp:txBody>
      <dsp:txXfrm>
        <a:off x="3416125" y="1153149"/>
        <a:ext cx="3683350" cy="945199"/>
      </dsp:txXfrm>
    </dsp:sp>
    <dsp:sp modelId="{F755FB19-3323-4364-BB48-0407080ED28C}">
      <dsp:nvSpPr>
        <dsp:cNvPr id="0" name=""/>
        <dsp:cNvSpPr/>
      </dsp:nvSpPr>
      <dsp:spPr>
        <a:xfrm>
          <a:off x="3364992" y="2201855"/>
          <a:ext cx="3785616" cy="1047465"/>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kern="1200"/>
            <a:t>Wat ging echt (verrassend) goed?</a:t>
          </a:r>
          <a:endParaRPr lang="en-US" sz="2000" kern="1200"/>
        </a:p>
      </dsp:txBody>
      <dsp:txXfrm>
        <a:off x="3416125" y="2252988"/>
        <a:ext cx="3683350" cy="945199"/>
      </dsp:txXfrm>
    </dsp:sp>
    <dsp:sp modelId="{C4E4E3AC-B6D8-4CCC-AE78-5D66E3118894}">
      <dsp:nvSpPr>
        <dsp:cNvPr id="0" name=""/>
        <dsp:cNvSpPr/>
      </dsp:nvSpPr>
      <dsp:spPr>
        <a:xfrm>
          <a:off x="3364992" y="3301694"/>
          <a:ext cx="3785616" cy="104746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NL" sz="2000" kern="1200"/>
            <a:t>Wat vind jij een goede vervolgstap die wij kunnen zetten voor de Buurttuin? </a:t>
          </a:r>
          <a:endParaRPr lang="en-US" sz="2000" kern="1200"/>
        </a:p>
      </dsp:txBody>
      <dsp:txXfrm>
        <a:off x="3416125" y="3352827"/>
        <a:ext cx="3683350"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A7E57-F180-40F1-BEBD-D8EF3CE3B814}">
      <dsp:nvSpPr>
        <dsp:cNvPr id="0" name=""/>
        <dsp:cNvSpPr/>
      </dsp:nvSpPr>
      <dsp:spPr>
        <a:xfrm>
          <a:off x="0" y="2415"/>
          <a:ext cx="511549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0988AC-8CE5-4BA3-A880-AC8C50842C3E}">
      <dsp:nvSpPr>
        <dsp:cNvPr id="0" name=""/>
        <dsp:cNvSpPr/>
      </dsp:nvSpPr>
      <dsp:spPr>
        <a:xfrm>
          <a:off x="0" y="2415"/>
          <a:ext cx="5115491" cy="1647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dirty="0"/>
            <a:t>LET OP!!! </a:t>
          </a:r>
        </a:p>
        <a:p>
          <a:pPr marL="0" lvl="0" indent="0" algn="l" defTabSz="977900">
            <a:lnSpc>
              <a:spcPct val="90000"/>
            </a:lnSpc>
            <a:spcBef>
              <a:spcPct val="0"/>
            </a:spcBef>
            <a:spcAft>
              <a:spcPct val="35000"/>
            </a:spcAft>
            <a:buNone/>
          </a:pPr>
          <a:endParaRPr lang="nl-NL" sz="2200" kern="1200" dirty="0"/>
        </a:p>
        <a:p>
          <a:pPr marL="0" lvl="0" indent="0" algn="l" defTabSz="977900">
            <a:lnSpc>
              <a:spcPct val="90000"/>
            </a:lnSpc>
            <a:spcBef>
              <a:spcPct val="0"/>
            </a:spcBef>
            <a:spcAft>
              <a:spcPct val="35000"/>
            </a:spcAft>
            <a:buNone/>
          </a:pPr>
          <a:r>
            <a:rPr lang="nl-NL" sz="2200" kern="1200"/>
            <a:t>Naar Rotterdam! </a:t>
          </a:r>
          <a:endParaRPr lang="en-US" sz="2200" kern="1200" dirty="0"/>
        </a:p>
      </dsp:txBody>
      <dsp:txXfrm>
        <a:off x="0" y="2415"/>
        <a:ext cx="5115491" cy="1647662"/>
      </dsp:txXfrm>
    </dsp:sp>
    <dsp:sp modelId="{3E14B6FE-AD7A-4990-8D17-D3D68016412C}">
      <dsp:nvSpPr>
        <dsp:cNvPr id="0" name=""/>
        <dsp:cNvSpPr/>
      </dsp:nvSpPr>
      <dsp:spPr>
        <a:xfrm>
          <a:off x="0" y="1650077"/>
          <a:ext cx="5115491"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49EAF6-67CC-4EF7-96C0-15AA0F65A47B}">
      <dsp:nvSpPr>
        <dsp:cNvPr id="0" name=""/>
        <dsp:cNvSpPr/>
      </dsp:nvSpPr>
      <dsp:spPr>
        <a:xfrm>
          <a:off x="0" y="1650077"/>
          <a:ext cx="5115491" cy="1647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dirty="0"/>
            <a:t>Na de herfstvakantie gaan we donderdag 2 november dus op excursie. </a:t>
          </a:r>
          <a:endParaRPr lang="en-US" sz="2200" kern="1200" dirty="0"/>
        </a:p>
      </dsp:txBody>
      <dsp:txXfrm>
        <a:off x="0" y="1650077"/>
        <a:ext cx="5115491" cy="1647662"/>
      </dsp:txXfrm>
    </dsp:sp>
    <dsp:sp modelId="{35AEB1D3-D037-426D-BF7B-CF1445CCEDCC}">
      <dsp:nvSpPr>
        <dsp:cNvPr id="0" name=""/>
        <dsp:cNvSpPr/>
      </dsp:nvSpPr>
      <dsp:spPr>
        <a:xfrm>
          <a:off x="0" y="3297740"/>
          <a:ext cx="5115491"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6FB6A-0A87-44B5-8AF4-7F44B8CA8C86}">
      <dsp:nvSpPr>
        <dsp:cNvPr id="0" name=""/>
        <dsp:cNvSpPr/>
      </dsp:nvSpPr>
      <dsp:spPr>
        <a:xfrm>
          <a:off x="0" y="3297740"/>
          <a:ext cx="5115491" cy="1647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a:t>De week erna, donderdag 10 november, is de laatste les. Zorg dan dat je de begrippenlijst doorgewerkt hebt zodat je nog vragen kan stellen voor de kennistoets! </a:t>
          </a:r>
          <a:endParaRPr lang="en-US" sz="2200" kern="1200"/>
        </a:p>
      </dsp:txBody>
      <dsp:txXfrm>
        <a:off x="0" y="3297740"/>
        <a:ext cx="5115491" cy="16476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B3661-93BA-96FB-9E1E-95F40B7FB5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FE96F2E-69FA-BFF6-9890-DB50A8786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FF19F82-A86E-FE21-0BE7-88C0773EAEDC}"/>
              </a:ext>
            </a:extLst>
          </p:cNvPr>
          <p:cNvSpPr>
            <a:spLocks noGrp="1"/>
          </p:cNvSpPr>
          <p:nvPr>
            <p:ph type="dt" sz="half" idx="10"/>
          </p:nvPr>
        </p:nvSpPr>
        <p:spPr/>
        <p:txBody>
          <a:bodyPr/>
          <a:lstStyle/>
          <a:p>
            <a:fld id="{1BCA8C1E-DF5B-435D-923B-588A94538F49}" type="datetimeFigureOut">
              <a:rPr lang="nl-NL" smtClean="0"/>
              <a:t>20-10-2022</a:t>
            </a:fld>
            <a:endParaRPr lang="nl-NL"/>
          </a:p>
        </p:txBody>
      </p:sp>
      <p:sp>
        <p:nvSpPr>
          <p:cNvPr id="5" name="Tijdelijke aanduiding voor voettekst 4">
            <a:extLst>
              <a:ext uri="{FF2B5EF4-FFF2-40B4-BE49-F238E27FC236}">
                <a16:creationId xmlns:a16="http://schemas.microsoft.com/office/drawing/2014/main" id="{F3DE98A7-9F3B-CC83-C2CA-D38E402FFB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D5964F-4E47-98DA-ACA7-B515041831C3}"/>
              </a:ext>
            </a:extLst>
          </p:cNvPr>
          <p:cNvSpPr>
            <a:spLocks noGrp="1"/>
          </p:cNvSpPr>
          <p:nvPr>
            <p:ph type="sldNum" sz="quarter" idx="12"/>
          </p:nvPr>
        </p:nvSpPr>
        <p:spPr/>
        <p:txBody>
          <a:bodyPr/>
          <a:lstStyle/>
          <a:p>
            <a:fld id="{35856528-0F7B-4FE9-AD4F-EAFBEC4EF2C4}" type="slidenum">
              <a:rPr lang="nl-NL" smtClean="0"/>
              <a:t>‹nr.›</a:t>
            </a:fld>
            <a:endParaRPr lang="nl-NL"/>
          </a:p>
        </p:txBody>
      </p:sp>
    </p:spTree>
    <p:extLst>
      <p:ext uri="{BB962C8B-B14F-4D97-AF65-F5344CB8AC3E}">
        <p14:creationId xmlns:p14="http://schemas.microsoft.com/office/powerpoint/2010/main" val="315835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E12F70-52B5-B78E-398B-1D2C75FBE84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761D731-A7DC-F498-57FC-F7FF3282F12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1F56536-63A6-152E-B763-CFF700C8E1C3}"/>
              </a:ext>
            </a:extLst>
          </p:cNvPr>
          <p:cNvSpPr>
            <a:spLocks noGrp="1"/>
          </p:cNvSpPr>
          <p:nvPr>
            <p:ph type="dt" sz="half" idx="10"/>
          </p:nvPr>
        </p:nvSpPr>
        <p:spPr/>
        <p:txBody>
          <a:bodyPr/>
          <a:lstStyle/>
          <a:p>
            <a:fld id="{1BCA8C1E-DF5B-435D-923B-588A94538F49}" type="datetimeFigureOut">
              <a:rPr lang="nl-NL" smtClean="0"/>
              <a:t>20-10-2022</a:t>
            </a:fld>
            <a:endParaRPr lang="nl-NL"/>
          </a:p>
        </p:txBody>
      </p:sp>
      <p:sp>
        <p:nvSpPr>
          <p:cNvPr id="5" name="Tijdelijke aanduiding voor voettekst 4">
            <a:extLst>
              <a:ext uri="{FF2B5EF4-FFF2-40B4-BE49-F238E27FC236}">
                <a16:creationId xmlns:a16="http://schemas.microsoft.com/office/drawing/2014/main" id="{F8FB5E35-9DC6-95DF-5F8C-9A0CE00691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5661A4-0E5E-19E8-1626-AE42BC4184FE}"/>
              </a:ext>
            </a:extLst>
          </p:cNvPr>
          <p:cNvSpPr>
            <a:spLocks noGrp="1"/>
          </p:cNvSpPr>
          <p:nvPr>
            <p:ph type="sldNum" sz="quarter" idx="12"/>
          </p:nvPr>
        </p:nvSpPr>
        <p:spPr/>
        <p:txBody>
          <a:bodyPr/>
          <a:lstStyle/>
          <a:p>
            <a:fld id="{35856528-0F7B-4FE9-AD4F-EAFBEC4EF2C4}" type="slidenum">
              <a:rPr lang="nl-NL" smtClean="0"/>
              <a:t>‹nr.›</a:t>
            </a:fld>
            <a:endParaRPr lang="nl-NL"/>
          </a:p>
        </p:txBody>
      </p:sp>
    </p:spTree>
    <p:extLst>
      <p:ext uri="{BB962C8B-B14F-4D97-AF65-F5344CB8AC3E}">
        <p14:creationId xmlns:p14="http://schemas.microsoft.com/office/powerpoint/2010/main" val="384089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95FCD33-F11F-BA9D-3532-4C05235E46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6AD9FF-61D1-2D96-12C5-4D283DD6BC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2746DD-18F8-1320-EE16-1DD8254A18F8}"/>
              </a:ext>
            </a:extLst>
          </p:cNvPr>
          <p:cNvSpPr>
            <a:spLocks noGrp="1"/>
          </p:cNvSpPr>
          <p:nvPr>
            <p:ph type="dt" sz="half" idx="10"/>
          </p:nvPr>
        </p:nvSpPr>
        <p:spPr/>
        <p:txBody>
          <a:bodyPr/>
          <a:lstStyle/>
          <a:p>
            <a:fld id="{1BCA8C1E-DF5B-435D-923B-588A94538F49}" type="datetimeFigureOut">
              <a:rPr lang="nl-NL" smtClean="0"/>
              <a:t>20-10-2022</a:t>
            </a:fld>
            <a:endParaRPr lang="nl-NL"/>
          </a:p>
        </p:txBody>
      </p:sp>
      <p:sp>
        <p:nvSpPr>
          <p:cNvPr id="5" name="Tijdelijke aanduiding voor voettekst 4">
            <a:extLst>
              <a:ext uri="{FF2B5EF4-FFF2-40B4-BE49-F238E27FC236}">
                <a16:creationId xmlns:a16="http://schemas.microsoft.com/office/drawing/2014/main" id="{2C19BB4F-AB8D-F17D-DEAF-FC1584D880D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4FAF8C-A33E-6E82-154B-E067F1977F7F}"/>
              </a:ext>
            </a:extLst>
          </p:cNvPr>
          <p:cNvSpPr>
            <a:spLocks noGrp="1"/>
          </p:cNvSpPr>
          <p:nvPr>
            <p:ph type="sldNum" sz="quarter" idx="12"/>
          </p:nvPr>
        </p:nvSpPr>
        <p:spPr/>
        <p:txBody>
          <a:bodyPr/>
          <a:lstStyle/>
          <a:p>
            <a:fld id="{35856528-0F7B-4FE9-AD4F-EAFBEC4EF2C4}" type="slidenum">
              <a:rPr lang="nl-NL" smtClean="0"/>
              <a:t>‹nr.›</a:t>
            </a:fld>
            <a:endParaRPr lang="nl-NL"/>
          </a:p>
        </p:txBody>
      </p:sp>
    </p:spTree>
    <p:extLst>
      <p:ext uri="{BB962C8B-B14F-4D97-AF65-F5344CB8AC3E}">
        <p14:creationId xmlns:p14="http://schemas.microsoft.com/office/powerpoint/2010/main" val="324793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10/20/2022</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4273713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20-10-2022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205353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20-10-2022</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39920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20-10-2022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80814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20-10-2022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531179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20-10-2022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483584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20-10-2022</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3530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20-10-2022</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23347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86441-CDB4-21D6-D560-27E657FF07D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7E6D2D7-8F1E-0D1B-E10D-A7229D66D49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7E3207-0EC8-5E1D-F427-EF81B2E481BC}"/>
              </a:ext>
            </a:extLst>
          </p:cNvPr>
          <p:cNvSpPr>
            <a:spLocks noGrp="1"/>
          </p:cNvSpPr>
          <p:nvPr>
            <p:ph type="dt" sz="half" idx="10"/>
          </p:nvPr>
        </p:nvSpPr>
        <p:spPr/>
        <p:txBody>
          <a:bodyPr/>
          <a:lstStyle/>
          <a:p>
            <a:fld id="{1BCA8C1E-DF5B-435D-923B-588A94538F49}" type="datetimeFigureOut">
              <a:rPr lang="nl-NL" smtClean="0"/>
              <a:t>20-10-2022</a:t>
            </a:fld>
            <a:endParaRPr lang="nl-NL"/>
          </a:p>
        </p:txBody>
      </p:sp>
      <p:sp>
        <p:nvSpPr>
          <p:cNvPr id="5" name="Tijdelijke aanduiding voor voettekst 4">
            <a:extLst>
              <a:ext uri="{FF2B5EF4-FFF2-40B4-BE49-F238E27FC236}">
                <a16:creationId xmlns:a16="http://schemas.microsoft.com/office/drawing/2014/main" id="{9E0114B9-8DD0-32C4-FAB5-64CE214A14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7A9C1EE-4E50-9CDF-A86D-72AA8FA9B175}"/>
              </a:ext>
            </a:extLst>
          </p:cNvPr>
          <p:cNvSpPr>
            <a:spLocks noGrp="1"/>
          </p:cNvSpPr>
          <p:nvPr>
            <p:ph type="sldNum" sz="quarter" idx="12"/>
          </p:nvPr>
        </p:nvSpPr>
        <p:spPr/>
        <p:txBody>
          <a:bodyPr/>
          <a:lstStyle/>
          <a:p>
            <a:fld id="{35856528-0F7B-4FE9-AD4F-EAFBEC4EF2C4}" type="slidenum">
              <a:rPr lang="nl-NL" smtClean="0"/>
              <a:t>‹nr.›</a:t>
            </a:fld>
            <a:endParaRPr lang="nl-NL"/>
          </a:p>
        </p:txBody>
      </p:sp>
    </p:spTree>
    <p:extLst>
      <p:ext uri="{BB962C8B-B14F-4D97-AF65-F5344CB8AC3E}">
        <p14:creationId xmlns:p14="http://schemas.microsoft.com/office/powerpoint/2010/main" val="733795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20-10-2022</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723821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20-10-2022</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330931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20-10-2022</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398135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20-10-2022</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22677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20-10-2022</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7122093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20-10-2022</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216188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20-10-2022</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14223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B22CC-3F11-61CA-E615-103A2477127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9301806-984C-EA02-4F75-0DAA703350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FE473ED-4084-8C2E-D4B3-66786D2F1BCC}"/>
              </a:ext>
            </a:extLst>
          </p:cNvPr>
          <p:cNvSpPr>
            <a:spLocks noGrp="1"/>
          </p:cNvSpPr>
          <p:nvPr>
            <p:ph type="dt" sz="half" idx="10"/>
          </p:nvPr>
        </p:nvSpPr>
        <p:spPr/>
        <p:txBody>
          <a:bodyPr/>
          <a:lstStyle/>
          <a:p>
            <a:fld id="{1BCA8C1E-DF5B-435D-923B-588A94538F49}" type="datetimeFigureOut">
              <a:rPr lang="nl-NL" smtClean="0"/>
              <a:t>20-10-2022</a:t>
            </a:fld>
            <a:endParaRPr lang="nl-NL"/>
          </a:p>
        </p:txBody>
      </p:sp>
      <p:sp>
        <p:nvSpPr>
          <p:cNvPr id="5" name="Tijdelijke aanduiding voor voettekst 4">
            <a:extLst>
              <a:ext uri="{FF2B5EF4-FFF2-40B4-BE49-F238E27FC236}">
                <a16:creationId xmlns:a16="http://schemas.microsoft.com/office/drawing/2014/main" id="{25BD56A7-6E8D-82DB-FCC6-C266EC711E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60FE40-C728-F770-7F11-2A05BC9AEBA9}"/>
              </a:ext>
            </a:extLst>
          </p:cNvPr>
          <p:cNvSpPr>
            <a:spLocks noGrp="1"/>
          </p:cNvSpPr>
          <p:nvPr>
            <p:ph type="sldNum" sz="quarter" idx="12"/>
          </p:nvPr>
        </p:nvSpPr>
        <p:spPr/>
        <p:txBody>
          <a:bodyPr/>
          <a:lstStyle/>
          <a:p>
            <a:fld id="{35856528-0F7B-4FE9-AD4F-EAFBEC4EF2C4}" type="slidenum">
              <a:rPr lang="nl-NL" smtClean="0"/>
              <a:t>‹nr.›</a:t>
            </a:fld>
            <a:endParaRPr lang="nl-NL"/>
          </a:p>
        </p:txBody>
      </p:sp>
    </p:spTree>
    <p:extLst>
      <p:ext uri="{BB962C8B-B14F-4D97-AF65-F5344CB8AC3E}">
        <p14:creationId xmlns:p14="http://schemas.microsoft.com/office/powerpoint/2010/main" val="235339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076B99-631F-E1AB-ABBB-C8F00D9D28C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DE1B437-1F58-B2A2-11F2-EAC32A91544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9DC64AA-2B3B-3786-920B-0CE94D26996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CBD1135-E8DB-D77F-D6D0-4BB960FB9DA1}"/>
              </a:ext>
            </a:extLst>
          </p:cNvPr>
          <p:cNvSpPr>
            <a:spLocks noGrp="1"/>
          </p:cNvSpPr>
          <p:nvPr>
            <p:ph type="dt" sz="half" idx="10"/>
          </p:nvPr>
        </p:nvSpPr>
        <p:spPr/>
        <p:txBody>
          <a:bodyPr/>
          <a:lstStyle/>
          <a:p>
            <a:fld id="{1BCA8C1E-DF5B-435D-923B-588A94538F49}" type="datetimeFigureOut">
              <a:rPr lang="nl-NL" smtClean="0"/>
              <a:t>20-10-2022</a:t>
            </a:fld>
            <a:endParaRPr lang="nl-NL"/>
          </a:p>
        </p:txBody>
      </p:sp>
      <p:sp>
        <p:nvSpPr>
          <p:cNvPr id="6" name="Tijdelijke aanduiding voor voettekst 5">
            <a:extLst>
              <a:ext uri="{FF2B5EF4-FFF2-40B4-BE49-F238E27FC236}">
                <a16:creationId xmlns:a16="http://schemas.microsoft.com/office/drawing/2014/main" id="{7FC74287-7BFB-3479-93F1-C8543A24F60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D4C5983-DC87-E864-F698-FE13E1E9303D}"/>
              </a:ext>
            </a:extLst>
          </p:cNvPr>
          <p:cNvSpPr>
            <a:spLocks noGrp="1"/>
          </p:cNvSpPr>
          <p:nvPr>
            <p:ph type="sldNum" sz="quarter" idx="12"/>
          </p:nvPr>
        </p:nvSpPr>
        <p:spPr/>
        <p:txBody>
          <a:bodyPr/>
          <a:lstStyle/>
          <a:p>
            <a:fld id="{35856528-0F7B-4FE9-AD4F-EAFBEC4EF2C4}" type="slidenum">
              <a:rPr lang="nl-NL" smtClean="0"/>
              <a:t>‹nr.›</a:t>
            </a:fld>
            <a:endParaRPr lang="nl-NL"/>
          </a:p>
        </p:txBody>
      </p:sp>
    </p:spTree>
    <p:extLst>
      <p:ext uri="{BB962C8B-B14F-4D97-AF65-F5344CB8AC3E}">
        <p14:creationId xmlns:p14="http://schemas.microsoft.com/office/powerpoint/2010/main" val="69952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709130-959F-D58E-8BDF-5A225E48914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17F15B7-9660-77C6-9C2E-5495D5550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E461B5B-D192-A3C6-20E4-ECA43886389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2590DB6-AFCB-B2A0-9643-4565A97D7E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92B4B16-8892-C906-9AC0-5B6408EA581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67725DF-A7D1-2119-F036-6C036156D82B}"/>
              </a:ext>
            </a:extLst>
          </p:cNvPr>
          <p:cNvSpPr>
            <a:spLocks noGrp="1"/>
          </p:cNvSpPr>
          <p:nvPr>
            <p:ph type="dt" sz="half" idx="10"/>
          </p:nvPr>
        </p:nvSpPr>
        <p:spPr/>
        <p:txBody>
          <a:bodyPr/>
          <a:lstStyle/>
          <a:p>
            <a:fld id="{1BCA8C1E-DF5B-435D-923B-588A94538F49}" type="datetimeFigureOut">
              <a:rPr lang="nl-NL" smtClean="0"/>
              <a:t>20-10-2022</a:t>
            </a:fld>
            <a:endParaRPr lang="nl-NL"/>
          </a:p>
        </p:txBody>
      </p:sp>
      <p:sp>
        <p:nvSpPr>
          <p:cNvPr id="8" name="Tijdelijke aanduiding voor voettekst 7">
            <a:extLst>
              <a:ext uri="{FF2B5EF4-FFF2-40B4-BE49-F238E27FC236}">
                <a16:creationId xmlns:a16="http://schemas.microsoft.com/office/drawing/2014/main" id="{33C7CD78-020A-E277-D4A9-BC2194331AE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49C02C5-F463-1F79-B939-77A47C1326F1}"/>
              </a:ext>
            </a:extLst>
          </p:cNvPr>
          <p:cNvSpPr>
            <a:spLocks noGrp="1"/>
          </p:cNvSpPr>
          <p:nvPr>
            <p:ph type="sldNum" sz="quarter" idx="12"/>
          </p:nvPr>
        </p:nvSpPr>
        <p:spPr/>
        <p:txBody>
          <a:bodyPr/>
          <a:lstStyle/>
          <a:p>
            <a:fld id="{35856528-0F7B-4FE9-AD4F-EAFBEC4EF2C4}" type="slidenum">
              <a:rPr lang="nl-NL" smtClean="0"/>
              <a:t>‹nr.›</a:t>
            </a:fld>
            <a:endParaRPr lang="nl-NL"/>
          </a:p>
        </p:txBody>
      </p:sp>
    </p:spTree>
    <p:extLst>
      <p:ext uri="{BB962C8B-B14F-4D97-AF65-F5344CB8AC3E}">
        <p14:creationId xmlns:p14="http://schemas.microsoft.com/office/powerpoint/2010/main" val="243222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F6CE1-94FD-525F-9DDE-B758334AD17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B0C60EC-75AE-954E-EA2B-0DB57EBF478F}"/>
              </a:ext>
            </a:extLst>
          </p:cNvPr>
          <p:cNvSpPr>
            <a:spLocks noGrp="1"/>
          </p:cNvSpPr>
          <p:nvPr>
            <p:ph type="dt" sz="half" idx="10"/>
          </p:nvPr>
        </p:nvSpPr>
        <p:spPr/>
        <p:txBody>
          <a:bodyPr/>
          <a:lstStyle/>
          <a:p>
            <a:fld id="{1BCA8C1E-DF5B-435D-923B-588A94538F49}" type="datetimeFigureOut">
              <a:rPr lang="nl-NL" smtClean="0"/>
              <a:t>20-10-2022</a:t>
            </a:fld>
            <a:endParaRPr lang="nl-NL"/>
          </a:p>
        </p:txBody>
      </p:sp>
      <p:sp>
        <p:nvSpPr>
          <p:cNvPr id="4" name="Tijdelijke aanduiding voor voettekst 3">
            <a:extLst>
              <a:ext uri="{FF2B5EF4-FFF2-40B4-BE49-F238E27FC236}">
                <a16:creationId xmlns:a16="http://schemas.microsoft.com/office/drawing/2014/main" id="{3479D24F-87DC-75FD-DABC-274DB742ADE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DBC94E2-7FC7-0651-EC52-50BE6FE9A3E4}"/>
              </a:ext>
            </a:extLst>
          </p:cNvPr>
          <p:cNvSpPr>
            <a:spLocks noGrp="1"/>
          </p:cNvSpPr>
          <p:nvPr>
            <p:ph type="sldNum" sz="quarter" idx="12"/>
          </p:nvPr>
        </p:nvSpPr>
        <p:spPr/>
        <p:txBody>
          <a:bodyPr/>
          <a:lstStyle/>
          <a:p>
            <a:fld id="{35856528-0F7B-4FE9-AD4F-EAFBEC4EF2C4}" type="slidenum">
              <a:rPr lang="nl-NL" smtClean="0"/>
              <a:t>‹nr.›</a:t>
            </a:fld>
            <a:endParaRPr lang="nl-NL"/>
          </a:p>
        </p:txBody>
      </p:sp>
    </p:spTree>
    <p:extLst>
      <p:ext uri="{BB962C8B-B14F-4D97-AF65-F5344CB8AC3E}">
        <p14:creationId xmlns:p14="http://schemas.microsoft.com/office/powerpoint/2010/main" val="146864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685F5F8-3645-D1A9-269D-918D404AD548}"/>
              </a:ext>
            </a:extLst>
          </p:cNvPr>
          <p:cNvSpPr>
            <a:spLocks noGrp="1"/>
          </p:cNvSpPr>
          <p:nvPr>
            <p:ph type="dt" sz="half" idx="10"/>
          </p:nvPr>
        </p:nvSpPr>
        <p:spPr/>
        <p:txBody>
          <a:bodyPr/>
          <a:lstStyle/>
          <a:p>
            <a:fld id="{1BCA8C1E-DF5B-435D-923B-588A94538F49}" type="datetimeFigureOut">
              <a:rPr lang="nl-NL" smtClean="0"/>
              <a:t>20-10-2022</a:t>
            </a:fld>
            <a:endParaRPr lang="nl-NL"/>
          </a:p>
        </p:txBody>
      </p:sp>
      <p:sp>
        <p:nvSpPr>
          <p:cNvPr id="3" name="Tijdelijke aanduiding voor voettekst 2">
            <a:extLst>
              <a:ext uri="{FF2B5EF4-FFF2-40B4-BE49-F238E27FC236}">
                <a16:creationId xmlns:a16="http://schemas.microsoft.com/office/drawing/2014/main" id="{C558D36B-641C-BB77-811D-57CFD83A6C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D9BF436-FD28-3A05-6327-12E70090BC2D}"/>
              </a:ext>
            </a:extLst>
          </p:cNvPr>
          <p:cNvSpPr>
            <a:spLocks noGrp="1"/>
          </p:cNvSpPr>
          <p:nvPr>
            <p:ph type="sldNum" sz="quarter" idx="12"/>
          </p:nvPr>
        </p:nvSpPr>
        <p:spPr/>
        <p:txBody>
          <a:bodyPr/>
          <a:lstStyle/>
          <a:p>
            <a:fld id="{35856528-0F7B-4FE9-AD4F-EAFBEC4EF2C4}" type="slidenum">
              <a:rPr lang="nl-NL" smtClean="0"/>
              <a:t>‹nr.›</a:t>
            </a:fld>
            <a:endParaRPr lang="nl-NL"/>
          </a:p>
        </p:txBody>
      </p:sp>
    </p:spTree>
    <p:extLst>
      <p:ext uri="{BB962C8B-B14F-4D97-AF65-F5344CB8AC3E}">
        <p14:creationId xmlns:p14="http://schemas.microsoft.com/office/powerpoint/2010/main" val="368783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0A952-8B75-28E1-CCE6-AAB109689B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37CF34C-B469-9B5D-5CFF-6E411DC43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2643D38-52BE-D7BA-EA4B-A38B491B6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0919E1-3E3B-93EE-B602-611B65A6E688}"/>
              </a:ext>
            </a:extLst>
          </p:cNvPr>
          <p:cNvSpPr>
            <a:spLocks noGrp="1"/>
          </p:cNvSpPr>
          <p:nvPr>
            <p:ph type="dt" sz="half" idx="10"/>
          </p:nvPr>
        </p:nvSpPr>
        <p:spPr/>
        <p:txBody>
          <a:bodyPr/>
          <a:lstStyle/>
          <a:p>
            <a:fld id="{1BCA8C1E-DF5B-435D-923B-588A94538F49}" type="datetimeFigureOut">
              <a:rPr lang="nl-NL" smtClean="0"/>
              <a:t>20-10-2022</a:t>
            </a:fld>
            <a:endParaRPr lang="nl-NL"/>
          </a:p>
        </p:txBody>
      </p:sp>
      <p:sp>
        <p:nvSpPr>
          <p:cNvPr id="6" name="Tijdelijke aanduiding voor voettekst 5">
            <a:extLst>
              <a:ext uri="{FF2B5EF4-FFF2-40B4-BE49-F238E27FC236}">
                <a16:creationId xmlns:a16="http://schemas.microsoft.com/office/drawing/2014/main" id="{F87326D6-A842-246C-389B-9A9CA9C818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CF975A8-1D1F-6C71-61C3-0AE13ADFCB97}"/>
              </a:ext>
            </a:extLst>
          </p:cNvPr>
          <p:cNvSpPr>
            <a:spLocks noGrp="1"/>
          </p:cNvSpPr>
          <p:nvPr>
            <p:ph type="sldNum" sz="quarter" idx="12"/>
          </p:nvPr>
        </p:nvSpPr>
        <p:spPr/>
        <p:txBody>
          <a:bodyPr/>
          <a:lstStyle/>
          <a:p>
            <a:fld id="{35856528-0F7B-4FE9-AD4F-EAFBEC4EF2C4}" type="slidenum">
              <a:rPr lang="nl-NL" smtClean="0"/>
              <a:t>‹nr.›</a:t>
            </a:fld>
            <a:endParaRPr lang="nl-NL"/>
          </a:p>
        </p:txBody>
      </p:sp>
    </p:spTree>
    <p:extLst>
      <p:ext uri="{BB962C8B-B14F-4D97-AF65-F5344CB8AC3E}">
        <p14:creationId xmlns:p14="http://schemas.microsoft.com/office/powerpoint/2010/main" val="1845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B8D29-0446-B1B7-28B1-B407AD0ACCE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8625696-3593-70BC-1E8A-C3B28DEE5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41E911F-8FF9-A3E3-3440-79F51DABF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30F3231-B1E6-37C4-12A1-B47C7DCB3391}"/>
              </a:ext>
            </a:extLst>
          </p:cNvPr>
          <p:cNvSpPr>
            <a:spLocks noGrp="1"/>
          </p:cNvSpPr>
          <p:nvPr>
            <p:ph type="dt" sz="half" idx="10"/>
          </p:nvPr>
        </p:nvSpPr>
        <p:spPr/>
        <p:txBody>
          <a:bodyPr/>
          <a:lstStyle/>
          <a:p>
            <a:fld id="{1BCA8C1E-DF5B-435D-923B-588A94538F49}" type="datetimeFigureOut">
              <a:rPr lang="nl-NL" smtClean="0"/>
              <a:t>20-10-2022</a:t>
            </a:fld>
            <a:endParaRPr lang="nl-NL"/>
          </a:p>
        </p:txBody>
      </p:sp>
      <p:sp>
        <p:nvSpPr>
          <p:cNvPr id="6" name="Tijdelijke aanduiding voor voettekst 5">
            <a:extLst>
              <a:ext uri="{FF2B5EF4-FFF2-40B4-BE49-F238E27FC236}">
                <a16:creationId xmlns:a16="http://schemas.microsoft.com/office/drawing/2014/main" id="{BB11A438-FCF3-6963-782E-5DB90E3BDB3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8282C01-914F-C9CD-895C-932B1DFF8F26}"/>
              </a:ext>
            </a:extLst>
          </p:cNvPr>
          <p:cNvSpPr>
            <a:spLocks noGrp="1"/>
          </p:cNvSpPr>
          <p:nvPr>
            <p:ph type="sldNum" sz="quarter" idx="12"/>
          </p:nvPr>
        </p:nvSpPr>
        <p:spPr/>
        <p:txBody>
          <a:bodyPr/>
          <a:lstStyle/>
          <a:p>
            <a:fld id="{35856528-0F7B-4FE9-AD4F-EAFBEC4EF2C4}" type="slidenum">
              <a:rPr lang="nl-NL" smtClean="0"/>
              <a:t>‹nr.›</a:t>
            </a:fld>
            <a:endParaRPr lang="nl-NL"/>
          </a:p>
        </p:txBody>
      </p:sp>
    </p:spTree>
    <p:extLst>
      <p:ext uri="{BB962C8B-B14F-4D97-AF65-F5344CB8AC3E}">
        <p14:creationId xmlns:p14="http://schemas.microsoft.com/office/powerpoint/2010/main" val="3381676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7E20F3B-6D36-E70E-CF02-C65CED370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AB3F42A-0F3B-6F01-7426-0847D0986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8E87FD-2840-2310-1D9D-E2ACA7DF5E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A8C1E-DF5B-435D-923B-588A94538F49}" type="datetimeFigureOut">
              <a:rPr lang="nl-NL" smtClean="0"/>
              <a:t>20-10-2022</a:t>
            </a:fld>
            <a:endParaRPr lang="nl-NL"/>
          </a:p>
        </p:txBody>
      </p:sp>
      <p:sp>
        <p:nvSpPr>
          <p:cNvPr id="5" name="Tijdelijke aanduiding voor voettekst 4">
            <a:extLst>
              <a:ext uri="{FF2B5EF4-FFF2-40B4-BE49-F238E27FC236}">
                <a16:creationId xmlns:a16="http://schemas.microsoft.com/office/drawing/2014/main" id="{2D430314-092F-1DE9-B413-F60A149F9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1B11124-E845-5567-E3DD-68B735632F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56528-0F7B-4FE9-AD4F-EAFBEC4EF2C4}" type="slidenum">
              <a:rPr lang="nl-NL" smtClean="0"/>
              <a:t>‹nr.›</a:t>
            </a:fld>
            <a:endParaRPr lang="nl-NL"/>
          </a:p>
        </p:txBody>
      </p:sp>
    </p:spTree>
    <p:extLst>
      <p:ext uri="{BB962C8B-B14F-4D97-AF65-F5344CB8AC3E}">
        <p14:creationId xmlns:p14="http://schemas.microsoft.com/office/powerpoint/2010/main" val="2006076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20-10-2022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4229729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20-10-2022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1171634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2.xml"/><Relationship Id="rId1" Type="http://schemas.openxmlformats.org/officeDocument/2006/relationships/video" Target="https://www.youtube.com/embed/5Q69ckzK4SM?start=113&amp;feature=oembed"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socialeinnovatiefabriek.be/innovatoren" TargetMode="External"/><Relationship Id="rId2" Type="http://schemas.openxmlformats.org/officeDocument/2006/relationships/hyperlink" Target="https://www.kennisbanksocialeinnovatie.nl/"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47BA2B-4913-3283-5185-A95605025AED}"/>
              </a:ext>
            </a:extLst>
          </p:cNvPr>
          <p:cNvSpPr>
            <a:spLocks noGrp="1"/>
          </p:cNvSpPr>
          <p:nvPr>
            <p:ph type="ctrTitle"/>
          </p:nvPr>
        </p:nvSpPr>
        <p:spPr>
          <a:xfrm>
            <a:off x="6590662" y="4267832"/>
            <a:ext cx="4805996" cy="1297115"/>
          </a:xfrm>
        </p:spPr>
        <p:txBody>
          <a:bodyPr anchor="t">
            <a:normAutofit/>
          </a:bodyPr>
          <a:lstStyle/>
          <a:p>
            <a:pPr algn="l"/>
            <a:r>
              <a:rPr lang="nl-NL" sz="4000">
                <a:solidFill>
                  <a:schemeClr val="tx2"/>
                </a:solidFill>
              </a:rPr>
              <a:t>Stad en wijk </a:t>
            </a:r>
          </a:p>
        </p:txBody>
      </p:sp>
      <p:sp>
        <p:nvSpPr>
          <p:cNvPr id="3" name="Ondertitel 2">
            <a:extLst>
              <a:ext uri="{FF2B5EF4-FFF2-40B4-BE49-F238E27FC236}">
                <a16:creationId xmlns:a16="http://schemas.microsoft.com/office/drawing/2014/main" id="{42070325-97F0-64A0-11C9-DC098D07BDB0}"/>
              </a:ext>
            </a:extLst>
          </p:cNvPr>
          <p:cNvSpPr>
            <a:spLocks noGrp="1"/>
          </p:cNvSpPr>
          <p:nvPr>
            <p:ph type="subTitle" idx="1"/>
          </p:nvPr>
        </p:nvSpPr>
        <p:spPr>
          <a:xfrm>
            <a:off x="6590966" y="3428999"/>
            <a:ext cx="4805691" cy="838831"/>
          </a:xfrm>
        </p:spPr>
        <p:txBody>
          <a:bodyPr anchor="b">
            <a:normAutofit/>
          </a:bodyPr>
          <a:lstStyle/>
          <a:p>
            <a:pPr algn="l"/>
            <a:r>
              <a:rPr lang="nl-NL" sz="2000" dirty="0">
                <a:solidFill>
                  <a:schemeClr val="tx2"/>
                </a:solidFill>
              </a:rPr>
              <a:t>Les van donderdag 20-10-2022</a:t>
            </a:r>
          </a:p>
        </p:txBody>
      </p:sp>
      <p:pic>
        <p:nvPicPr>
          <p:cNvPr id="7" name="Graphic 6" descr="Stad">
            <a:extLst>
              <a:ext uri="{FF2B5EF4-FFF2-40B4-BE49-F238E27FC236}">
                <a16:creationId xmlns:a16="http://schemas.microsoft.com/office/drawing/2014/main" id="{96DD7EAF-6779-4A59-9228-2B1F54B3ED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41759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7A3BC80-0310-4C01-A8FA-26DF370DE511}"/>
              </a:ext>
            </a:extLst>
          </p:cNvPr>
          <p:cNvSpPr/>
          <p:nvPr/>
        </p:nvSpPr>
        <p:spPr>
          <a:xfrm>
            <a:off x="878369" y="1005185"/>
            <a:ext cx="7825412" cy="923330"/>
          </a:xfrm>
          <a:prstGeom prst="rect">
            <a:avLst/>
          </a:prstGeom>
          <a:noFill/>
        </p:spPr>
        <p:txBody>
          <a:bodyPr wrap="none" lIns="91440" tIns="45720" rIns="91440" bIns="45720">
            <a:spAutoFit/>
          </a:bodyPr>
          <a:lstStyle/>
          <a:p>
            <a:pPr algn="ctr"/>
            <a:r>
              <a:rPr lang="nl-NL" sz="5400" b="1" cap="none" spc="0" dirty="0" err="1">
                <a:ln w="12700">
                  <a:solidFill>
                    <a:schemeClr val="accent5"/>
                  </a:solidFill>
                  <a:prstDash val="solid"/>
                </a:ln>
                <a:pattFill prst="ltDnDiag">
                  <a:fgClr>
                    <a:schemeClr val="accent5">
                      <a:lumMod val="60000"/>
                      <a:lumOff val="40000"/>
                    </a:schemeClr>
                  </a:fgClr>
                  <a:bgClr>
                    <a:schemeClr val="bg1"/>
                  </a:bgClr>
                </a:pattFill>
                <a:effectLst/>
              </a:rPr>
              <a:t>TriVelo</a:t>
            </a:r>
            <a:r>
              <a:rPr lang="nl-NL" sz="5400" b="1" cap="none" spc="0" dirty="0">
                <a:ln w="12700">
                  <a:solidFill>
                    <a:schemeClr val="accent5"/>
                  </a:solidFill>
                  <a:prstDash val="solid"/>
                </a:ln>
                <a:pattFill prst="ltDnDiag">
                  <a:fgClr>
                    <a:schemeClr val="accent5">
                      <a:lumMod val="60000"/>
                      <a:lumOff val="40000"/>
                    </a:schemeClr>
                  </a:fgClr>
                  <a:bgClr>
                    <a:schemeClr val="bg1"/>
                  </a:bgClr>
                </a:pattFill>
                <a:effectLst/>
              </a:rPr>
              <a:t>: de sociale taxifiets</a:t>
            </a:r>
          </a:p>
        </p:txBody>
      </p:sp>
      <p:sp>
        <p:nvSpPr>
          <p:cNvPr id="4" name="Tekstvak 3">
            <a:extLst>
              <a:ext uri="{FF2B5EF4-FFF2-40B4-BE49-F238E27FC236}">
                <a16:creationId xmlns:a16="http://schemas.microsoft.com/office/drawing/2014/main" id="{F2BF9F3E-3F9D-42E1-8FCF-200913E56877}"/>
              </a:ext>
            </a:extLst>
          </p:cNvPr>
          <p:cNvSpPr txBox="1"/>
          <p:nvPr/>
        </p:nvSpPr>
        <p:spPr>
          <a:xfrm>
            <a:off x="1000124" y="2109311"/>
            <a:ext cx="10391775" cy="923330"/>
          </a:xfrm>
          <a:prstGeom prst="rect">
            <a:avLst/>
          </a:prstGeom>
          <a:noFill/>
        </p:spPr>
        <p:txBody>
          <a:bodyPr wrap="square">
            <a:spAutoFit/>
          </a:bodyPr>
          <a:lstStyle/>
          <a:p>
            <a:r>
              <a:rPr lang="nl-NL" dirty="0"/>
              <a:t>Nieuwkomers beter integreren en senioren mobieler en socialer maken: dat is de missie van </a:t>
            </a:r>
            <a:r>
              <a:rPr lang="nl-NL" dirty="0" err="1"/>
              <a:t>TriVelo</a:t>
            </a:r>
            <a:r>
              <a:rPr lang="nl-NL" dirty="0"/>
              <a:t>, een concept van Saar </a:t>
            </a:r>
            <a:r>
              <a:rPr lang="nl-NL" dirty="0" err="1"/>
              <a:t>Fivez</a:t>
            </a:r>
            <a:r>
              <a:rPr lang="nl-NL" dirty="0"/>
              <a:t> en </a:t>
            </a:r>
            <a:r>
              <a:rPr lang="nl-NL" dirty="0" err="1"/>
              <a:t>Liesbet</a:t>
            </a:r>
            <a:r>
              <a:rPr lang="nl-NL" dirty="0"/>
              <a:t> </a:t>
            </a:r>
            <a:r>
              <a:rPr lang="nl-NL" dirty="0" err="1"/>
              <a:t>Colson</a:t>
            </a:r>
            <a:r>
              <a:rPr lang="nl-NL" dirty="0"/>
              <a:t>. Nieuwkomers rijden met een taxifiets en maken zo korte verplaatsingen mogelijk voor senioren en minder mobiele mensen.</a:t>
            </a:r>
          </a:p>
        </p:txBody>
      </p:sp>
      <p:sp>
        <p:nvSpPr>
          <p:cNvPr id="6" name="Tekstvak 5">
            <a:extLst>
              <a:ext uri="{FF2B5EF4-FFF2-40B4-BE49-F238E27FC236}">
                <a16:creationId xmlns:a16="http://schemas.microsoft.com/office/drawing/2014/main" id="{F516227C-3935-4990-9083-570FCFB415E6}"/>
              </a:ext>
            </a:extLst>
          </p:cNvPr>
          <p:cNvSpPr txBox="1"/>
          <p:nvPr/>
        </p:nvSpPr>
        <p:spPr>
          <a:xfrm>
            <a:off x="1000124" y="3189923"/>
            <a:ext cx="9877426" cy="2031325"/>
          </a:xfrm>
          <a:prstGeom prst="rect">
            <a:avLst/>
          </a:prstGeom>
          <a:noFill/>
        </p:spPr>
        <p:txBody>
          <a:bodyPr wrap="square">
            <a:spAutoFit/>
          </a:bodyPr>
          <a:lstStyle/>
          <a:p>
            <a:r>
              <a:rPr lang="nl-NL" dirty="0"/>
              <a:t>Missie: twee geïsoleerde doelgroepen verbinden</a:t>
            </a:r>
          </a:p>
          <a:p>
            <a:r>
              <a:rPr lang="nl-NL" dirty="0"/>
              <a:t>Ook het sociale element is een succesfactor van het concept. Saar werkte vroeger in de theaterwereld al met kinderen van nieuwkomers en zag hoe moeizaam de integratie vaak verloopt. </a:t>
            </a:r>
            <a:r>
              <a:rPr lang="nl-NL" dirty="0" err="1"/>
              <a:t>Liesbet</a:t>
            </a:r>
            <a:r>
              <a:rPr lang="nl-NL" dirty="0"/>
              <a:t> stelt dan weer in vraag hoe onze maatschappij de ouderen opzij schuift en in een woonzorgcentrum stopt. Zo ontstond het idee om nieuwkomers met senioren in contact te brengen, om het isolement voor beide doelgroepen te verbreken. Door senioren mobieler te maken, worden ze minder eenzaam. En door nieuwkomers sociale contacten te bieden, integreren ze vlotter.</a:t>
            </a:r>
          </a:p>
        </p:txBody>
      </p:sp>
    </p:spTree>
    <p:extLst>
      <p:ext uri="{BB962C8B-B14F-4D97-AF65-F5344CB8AC3E}">
        <p14:creationId xmlns:p14="http://schemas.microsoft.com/office/powerpoint/2010/main" val="19126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621C6-35C4-4275-B133-20C89DA89904}"/>
              </a:ext>
            </a:extLst>
          </p:cNvPr>
          <p:cNvSpPr>
            <a:spLocks noGrp="1"/>
          </p:cNvSpPr>
          <p:nvPr>
            <p:ph type="title"/>
          </p:nvPr>
        </p:nvSpPr>
        <p:spPr>
          <a:xfrm>
            <a:off x="838200" y="746125"/>
            <a:ext cx="10515600" cy="1325563"/>
          </a:xfrm>
        </p:spPr>
        <p:txBody>
          <a:bodyPr>
            <a:normAutofit fontScale="90000"/>
          </a:bodyPr>
          <a:lstStyle/>
          <a:p>
            <a:r>
              <a:rPr lang="nl-NL" dirty="0"/>
              <a:t>De (veronderstelde) voordelen van sociale innovatie:</a:t>
            </a:r>
            <a:br>
              <a:rPr lang="nl-NL" dirty="0"/>
            </a:br>
            <a:endParaRPr lang="nl-NL" dirty="0"/>
          </a:p>
        </p:txBody>
      </p:sp>
      <p:sp>
        <p:nvSpPr>
          <p:cNvPr id="5" name="Tekstvak 4">
            <a:extLst>
              <a:ext uri="{FF2B5EF4-FFF2-40B4-BE49-F238E27FC236}">
                <a16:creationId xmlns:a16="http://schemas.microsoft.com/office/drawing/2014/main" id="{A67AEBF9-98CD-44B6-A995-D2EF565BF119}"/>
              </a:ext>
            </a:extLst>
          </p:cNvPr>
          <p:cNvSpPr txBox="1"/>
          <p:nvPr/>
        </p:nvSpPr>
        <p:spPr>
          <a:xfrm>
            <a:off x="838200" y="1929755"/>
            <a:ext cx="10769867" cy="3477875"/>
          </a:xfrm>
          <a:prstGeom prst="rect">
            <a:avLst/>
          </a:prstGeom>
          <a:noFill/>
        </p:spPr>
        <p:txBody>
          <a:bodyPr wrap="square">
            <a:spAutoFit/>
          </a:bodyPr>
          <a:lstStyle/>
          <a:p>
            <a:r>
              <a:rPr lang="nl-NL" sz="2000" dirty="0"/>
              <a:t>• het leveren nieuwe en efficiëntere antwoorden op groeiende sociale problemen en behoeften.</a:t>
            </a:r>
          </a:p>
          <a:p>
            <a:endParaRPr lang="nl-NL" sz="2000" dirty="0"/>
          </a:p>
          <a:p>
            <a:r>
              <a:rPr lang="nl-NL" sz="2000" dirty="0"/>
              <a:t>• het mobiliseren van (lokale) partijen bij het vinden van antwoorden op complexe samenlevingsvraagstukken.</a:t>
            </a:r>
          </a:p>
          <a:p>
            <a:endParaRPr lang="nl-NL" sz="2000" dirty="0"/>
          </a:p>
          <a:p>
            <a:r>
              <a:rPr lang="nl-NL" sz="2000" dirty="0"/>
              <a:t>• door nieuwe vormen van samenwerking met verschillende belangen, inclusief profijtgroepen, komen tot nieuwe, effectievere oplossingen.</a:t>
            </a:r>
          </a:p>
          <a:p>
            <a:endParaRPr lang="nl-NL" sz="2000" dirty="0"/>
          </a:p>
          <a:p>
            <a:r>
              <a:rPr lang="nl-NL" sz="2000" dirty="0"/>
              <a:t>• vergroot empowerment van profijtgroepen.</a:t>
            </a:r>
          </a:p>
          <a:p>
            <a:endParaRPr lang="nl-NL" sz="2000" dirty="0"/>
          </a:p>
          <a:p>
            <a:r>
              <a:rPr lang="nl-NL" sz="2000" dirty="0"/>
              <a:t>• leidt tot kostenbesparing.</a:t>
            </a:r>
          </a:p>
        </p:txBody>
      </p:sp>
    </p:spTree>
    <p:extLst>
      <p:ext uri="{BB962C8B-B14F-4D97-AF65-F5344CB8AC3E}">
        <p14:creationId xmlns:p14="http://schemas.microsoft.com/office/powerpoint/2010/main" val="293037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5820E95-7747-4E23-99D1-41D5D0C5C8D9}"/>
              </a:ext>
            </a:extLst>
          </p:cNvPr>
          <p:cNvSpPr txBox="1"/>
          <p:nvPr/>
        </p:nvSpPr>
        <p:spPr>
          <a:xfrm>
            <a:off x="766444" y="208173"/>
            <a:ext cx="8324850" cy="1323439"/>
          </a:xfrm>
          <a:prstGeom prst="rect">
            <a:avLst/>
          </a:prstGeom>
          <a:noFill/>
        </p:spPr>
        <p:txBody>
          <a:bodyPr wrap="square">
            <a:spAutoFit/>
          </a:bodyPr>
          <a:lstStyle/>
          <a:p>
            <a:r>
              <a:rPr lang="nl-NL" sz="4000" dirty="0"/>
              <a:t>Wat werkt bij sociale innovatie?</a:t>
            </a:r>
          </a:p>
          <a:p>
            <a:r>
              <a:rPr lang="nl-NL" sz="4000" b="1" dirty="0">
                <a:solidFill>
                  <a:schemeClr val="accent1"/>
                </a:solidFill>
              </a:rPr>
              <a:t>Krachten bundelen!  </a:t>
            </a:r>
          </a:p>
        </p:txBody>
      </p:sp>
      <p:sp>
        <p:nvSpPr>
          <p:cNvPr id="5" name="Tekstvak 4">
            <a:extLst>
              <a:ext uri="{FF2B5EF4-FFF2-40B4-BE49-F238E27FC236}">
                <a16:creationId xmlns:a16="http://schemas.microsoft.com/office/drawing/2014/main" id="{1EDFF7BB-B414-405D-A0B4-CC8EA08F1B8B}"/>
              </a:ext>
            </a:extLst>
          </p:cNvPr>
          <p:cNvSpPr txBox="1"/>
          <p:nvPr/>
        </p:nvSpPr>
        <p:spPr>
          <a:xfrm>
            <a:off x="861694" y="1520649"/>
            <a:ext cx="10396856" cy="923330"/>
          </a:xfrm>
          <a:prstGeom prst="rect">
            <a:avLst/>
          </a:prstGeom>
          <a:noFill/>
        </p:spPr>
        <p:txBody>
          <a:bodyPr wrap="square">
            <a:spAutoFit/>
          </a:bodyPr>
          <a:lstStyle/>
          <a:p>
            <a:r>
              <a:rPr lang="nl-NL" dirty="0"/>
              <a:t>Sociale innovatie gedijt het beste in een </a:t>
            </a:r>
            <a:r>
              <a:rPr lang="nl-NL" b="1" dirty="0"/>
              <a:t>krachtig sociaal ecosysteem </a:t>
            </a:r>
            <a:r>
              <a:rPr lang="nl-NL" dirty="0"/>
              <a:t>met ruimte voor vernieuwing. Een ecosysteem is een infrastructuur die de samenwerking tussen uiteenlopende partijen rondom een sociaal vraagstuk vergemakkelijkt. </a:t>
            </a:r>
          </a:p>
        </p:txBody>
      </p:sp>
      <p:sp>
        <p:nvSpPr>
          <p:cNvPr id="7" name="Tekstvak 6">
            <a:extLst>
              <a:ext uri="{FF2B5EF4-FFF2-40B4-BE49-F238E27FC236}">
                <a16:creationId xmlns:a16="http://schemas.microsoft.com/office/drawing/2014/main" id="{18CF3B6D-2D40-40D2-BF18-98AAD29D12B5}"/>
              </a:ext>
            </a:extLst>
          </p:cNvPr>
          <p:cNvSpPr txBox="1"/>
          <p:nvPr/>
        </p:nvSpPr>
        <p:spPr>
          <a:xfrm>
            <a:off x="902016" y="2622796"/>
            <a:ext cx="10248900" cy="1754326"/>
          </a:xfrm>
          <a:prstGeom prst="rect">
            <a:avLst/>
          </a:prstGeom>
          <a:noFill/>
        </p:spPr>
        <p:txBody>
          <a:bodyPr wrap="square">
            <a:spAutoFit/>
          </a:bodyPr>
          <a:lstStyle/>
          <a:p>
            <a:r>
              <a:rPr lang="nl-NL" dirty="0"/>
              <a:t>Rol overheid: de overheid heeft een belangrijke rol </a:t>
            </a:r>
            <a:r>
              <a:rPr lang="nl-NL" b="1" dirty="0"/>
              <a:t>in het wegnemen van belemmeringen in het ecosysteem en het stimuleren van sociale innovatie</a:t>
            </a:r>
            <a:r>
              <a:rPr lang="nl-NL" dirty="0"/>
              <a:t> als doel en middel. De overheid kan (mee)bouwen aan een ecosysteem dat investeerders, ondernemers, maatschappelijk middenveld en beleidsmakers</a:t>
            </a:r>
          </a:p>
          <a:p>
            <a:r>
              <a:rPr lang="nl-NL" dirty="0"/>
              <a:t>samenbrengt. Daarnaast kunnen overheden zelf bewuster sociale innovaties inkopen, ruimte en</a:t>
            </a:r>
          </a:p>
          <a:p>
            <a:r>
              <a:rPr lang="nl-NL" dirty="0"/>
              <a:t>middelen beschikbaar stellen voor experimenten, helpen privaat kapitaal in banen te leiden en</a:t>
            </a:r>
          </a:p>
          <a:p>
            <a:r>
              <a:rPr lang="nl-NL" dirty="0"/>
              <a:t>bijdragen aan onderzoek naar ‘wat werkt’. </a:t>
            </a:r>
          </a:p>
        </p:txBody>
      </p:sp>
      <p:sp>
        <p:nvSpPr>
          <p:cNvPr id="9" name="Tekstvak 8">
            <a:extLst>
              <a:ext uri="{FF2B5EF4-FFF2-40B4-BE49-F238E27FC236}">
                <a16:creationId xmlns:a16="http://schemas.microsoft.com/office/drawing/2014/main" id="{4ECB4430-6D82-474B-9BB5-98638D34ED7D}"/>
              </a:ext>
            </a:extLst>
          </p:cNvPr>
          <p:cNvSpPr txBox="1"/>
          <p:nvPr/>
        </p:nvSpPr>
        <p:spPr>
          <a:xfrm>
            <a:off x="902016" y="4555939"/>
            <a:ext cx="10168256" cy="1754326"/>
          </a:xfrm>
          <a:prstGeom prst="rect">
            <a:avLst/>
          </a:prstGeom>
          <a:noFill/>
        </p:spPr>
        <p:txBody>
          <a:bodyPr wrap="square">
            <a:spAutoFit/>
          </a:bodyPr>
          <a:lstStyle/>
          <a:p>
            <a:r>
              <a:rPr lang="nl-NL" dirty="0"/>
              <a:t>Rol organisaties: organisaties vervullen een belangrijke rol bij </a:t>
            </a:r>
            <a:r>
              <a:rPr lang="nl-NL" b="1" dirty="0"/>
              <a:t>het creëren van een open en horizontale cultuur met ruimte voor vernieuwing</a:t>
            </a:r>
            <a:r>
              <a:rPr lang="nl-NL" dirty="0"/>
              <a:t> en het benutten van de theoretische-, praktijk- en ervaringskennis van zowel medewerkers binnen (alle lagen) als mensen buiten (bijvoorbeeld opdrachtgevers, cliënten en</a:t>
            </a:r>
          </a:p>
          <a:p>
            <a:r>
              <a:rPr lang="nl-NL" dirty="0"/>
              <a:t>kennisinstituten). Medewerkers moeten zich veilig voelen om te mogen innoveren. Het</a:t>
            </a:r>
          </a:p>
          <a:p>
            <a:r>
              <a:rPr lang="nl-NL" dirty="0"/>
              <a:t>veiligheidsgevoel wordt bevorderd door een lerende cultuur te creëren, en ruimte te bieden voor</a:t>
            </a:r>
          </a:p>
          <a:p>
            <a:r>
              <a:rPr lang="nl-NL" dirty="0" err="1"/>
              <a:t>intrapreneurschap</a:t>
            </a:r>
            <a:r>
              <a:rPr lang="nl-NL" dirty="0"/>
              <a:t> (ondernemerschap van werknemers). </a:t>
            </a:r>
          </a:p>
        </p:txBody>
      </p:sp>
    </p:spTree>
    <p:extLst>
      <p:ext uri="{BB962C8B-B14F-4D97-AF65-F5344CB8AC3E}">
        <p14:creationId xmlns:p14="http://schemas.microsoft.com/office/powerpoint/2010/main" val="1634158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57D734F6-5A3C-47AE-87FF-879AAE9D2D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42173" y="114297"/>
            <a:ext cx="8252475" cy="5838627"/>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402CC529-237E-42CB-B30A-76FA3D40621C}"/>
              </a:ext>
            </a:extLst>
          </p:cNvPr>
          <p:cNvSpPr txBox="1"/>
          <p:nvPr/>
        </p:nvSpPr>
        <p:spPr>
          <a:xfrm>
            <a:off x="1742173" y="6467133"/>
            <a:ext cx="9629775" cy="261610"/>
          </a:xfrm>
          <a:prstGeom prst="rect">
            <a:avLst/>
          </a:prstGeom>
          <a:noFill/>
        </p:spPr>
        <p:txBody>
          <a:bodyPr wrap="square">
            <a:spAutoFit/>
          </a:bodyPr>
          <a:lstStyle/>
          <a:p>
            <a:r>
              <a:rPr lang="nl-NL" sz="1100" dirty="0"/>
              <a:t>https://www.movisie.nl/sites/movisie.nl/files/publication-attachment/Dossier-Wat-werkt-bij-Sociale-innovatie%20%5BMOV-11871662-1.0%5D.pdf</a:t>
            </a:r>
          </a:p>
        </p:txBody>
      </p:sp>
    </p:spTree>
    <p:extLst>
      <p:ext uri="{BB962C8B-B14F-4D97-AF65-F5344CB8AC3E}">
        <p14:creationId xmlns:p14="http://schemas.microsoft.com/office/powerpoint/2010/main" val="405995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6" name="Freeform: Shape 15">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kstvak 3">
            <a:extLst>
              <a:ext uri="{FF2B5EF4-FFF2-40B4-BE49-F238E27FC236}">
                <a16:creationId xmlns:a16="http://schemas.microsoft.com/office/drawing/2014/main" id="{11E25E95-DB5B-49D9-8277-E3F7DC63D6C7}"/>
              </a:ext>
            </a:extLst>
          </p:cNvPr>
          <p:cNvSpPr txBox="1"/>
          <p:nvPr/>
        </p:nvSpPr>
        <p:spPr>
          <a:xfrm>
            <a:off x="640080" y="1243013"/>
            <a:ext cx="3855720" cy="437197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dirty="0" err="1">
                <a:solidFill>
                  <a:schemeClr val="tx2"/>
                </a:solidFill>
                <a:latin typeface="+mj-lt"/>
                <a:ea typeface="+mj-ea"/>
                <a:cs typeface="+mj-cs"/>
              </a:rPr>
              <a:t>Koppeling</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tussen</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thema’s</a:t>
            </a:r>
            <a:r>
              <a:rPr lang="en-US" sz="3600" kern="1200" dirty="0">
                <a:solidFill>
                  <a:schemeClr val="tx2"/>
                </a:solidFill>
                <a:latin typeface="+mj-lt"/>
                <a:ea typeface="+mj-ea"/>
                <a:cs typeface="+mj-cs"/>
              </a:rPr>
              <a:t> van NU,  </a:t>
            </a:r>
            <a:r>
              <a:rPr lang="en-US" sz="3600" kern="1200" dirty="0" err="1">
                <a:solidFill>
                  <a:schemeClr val="tx2"/>
                </a:solidFill>
                <a:latin typeface="+mj-lt"/>
                <a:ea typeface="+mj-ea"/>
                <a:cs typeface="+mj-cs"/>
              </a:rPr>
              <a:t>jullie</a:t>
            </a:r>
            <a:r>
              <a:rPr lang="en-US" sz="3600" kern="1200" dirty="0">
                <a:solidFill>
                  <a:schemeClr val="tx2"/>
                </a:solidFill>
                <a:latin typeface="+mj-lt"/>
                <a:ea typeface="+mj-ea"/>
                <a:cs typeface="+mj-cs"/>
              </a:rPr>
              <a:t> IBS-</a:t>
            </a:r>
            <a:r>
              <a:rPr lang="en-US" sz="3600" kern="1200" dirty="0" err="1">
                <a:solidFill>
                  <a:schemeClr val="tx2"/>
                </a:solidFill>
                <a:latin typeface="+mj-lt"/>
                <a:ea typeface="+mj-ea"/>
                <a:cs typeface="+mj-cs"/>
              </a:rPr>
              <a:t>opdracht</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en</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sociale</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innovaties</a:t>
            </a:r>
            <a:r>
              <a:rPr lang="en-US" sz="3600" kern="1200" dirty="0">
                <a:solidFill>
                  <a:schemeClr val="tx2"/>
                </a:solidFill>
                <a:latin typeface="+mj-lt"/>
                <a:ea typeface="+mj-ea"/>
                <a:cs typeface="+mj-cs"/>
              </a:rPr>
              <a:t>? </a:t>
            </a:r>
          </a:p>
        </p:txBody>
      </p:sp>
      <p:sp>
        <p:nvSpPr>
          <p:cNvPr id="6" name="Tekstvak 5">
            <a:extLst>
              <a:ext uri="{FF2B5EF4-FFF2-40B4-BE49-F238E27FC236}">
                <a16:creationId xmlns:a16="http://schemas.microsoft.com/office/drawing/2014/main" id="{1CC3160A-ED16-44C2-8823-BA6726B4CD5E}"/>
              </a:ext>
            </a:extLst>
          </p:cNvPr>
          <p:cNvSpPr txBox="1"/>
          <p:nvPr/>
        </p:nvSpPr>
        <p:spPr>
          <a:xfrm>
            <a:off x="6172200" y="804672"/>
            <a:ext cx="5221224" cy="5230368"/>
          </a:xfrm>
          <a:prstGeom prst="rect">
            <a:avLst/>
          </a:prstGeom>
        </p:spPr>
        <p:txBody>
          <a:bodyPr vert="horz" lIns="91440" tIns="45720" rIns="91440" bIns="45720" rtlCol="0" anchor="ctr">
            <a:normAutofit/>
          </a:bodyPr>
          <a:lstStyle/>
          <a:p>
            <a:pPr>
              <a:lnSpc>
                <a:spcPct val="90000"/>
              </a:lnSpc>
              <a:spcAft>
                <a:spcPts val="600"/>
              </a:spcAft>
            </a:pPr>
            <a:r>
              <a:rPr lang="en-US" sz="2800" dirty="0">
                <a:solidFill>
                  <a:schemeClr val="tx2"/>
                </a:solidFill>
              </a:rPr>
              <a:t>THEMA’S NU:</a:t>
            </a:r>
          </a:p>
          <a:p>
            <a:pPr>
              <a:lnSpc>
                <a:spcPct val="90000"/>
              </a:lnSpc>
              <a:spcAft>
                <a:spcPts val="600"/>
              </a:spcAft>
            </a:pPr>
            <a:r>
              <a:rPr lang="en-US" sz="2800" dirty="0" err="1">
                <a:solidFill>
                  <a:schemeClr val="tx2"/>
                </a:solidFill>
              </a:rPr>
              <a:t>vergrijzing</a:t>
            </a:r>
            <a:r>
              <a:rPr lang="en-US" sz="2800" dirty="0">
                <a:solidFill>
                  <a:schemeClr val="tx2"/>
                </a:solidFill>
              </a:rPr>
              <a:t>, </a:t>
            </a:r>
            <a:r>
              <a:rPr lang="en-US" sz="2800" dirty="0" err="1">
                <a:solidFill>
                  <a:schemeClr val="tx2"/>
                </a:solidFill>
              </a:rPr>
              <a:t>oplopende</a:t>
            </a:r>
            <a:r>
              <a:rPr lang="en-US" sz="2800" dirty="0">
                <a:solidFill>
                  <a:schemeClr val="tx2"/>
                </a:solidFill>
              </a:rPr>
              <a:t> </a:t>
            </a:r>
            <a:r>
              <a:rPr lang="en-US" sz="2800" dirty="0" err="1">
                <a:solidFill>
                  <a:schemeClr val="tx2"/>
                </a:solidFill>
              </a:rPr>
              <a:t>zorgkosten</a:t>
            </a:r>
            <a:r>
              <a:rPr lang="en-US" sz="2800" dirty="0">
                <a:solidFill>
                  <a:schemeClr val="tx2"/>
                </a:solidFill>
              </a:rPr>
              <a:t>, trek </a:t>
            </a:r>
            <a:r>
              <a:rPr lang="en-US" sz="2800" dirty="0" err="1">
                <a:solidFill>
                  <a:schemeClr val="tx2"/>
                </a:solidFill>
              </a:rPr>
              <a:t>naar</a:t>
            </a:r>
            <a:r>
              <a:rPr lang="en-US" sz="2800" dirty="0">
                <a:solidFill>
                  <a:schemeClr val="tx2"/>
                </a:solidFill>
              </a:rPr>
              <a:t> de </a:t>
            </a:r>
            <a:r>
              <a:rPr lang="en-US" sz="2800" dirty="0" err="1">
                <a:solidFill>
                  <a:schemeClr val="tx2"/>
                </a:solidFill>
              </a:rPr>
              <a:t>stad</a:t>
            </a:r>
            <a:r>
              <a:rPr lang="en-US" sz="2800" dirty="0">
                <a:solidFill>
                  <a:schemeClr val="tx2"/>
                </a:solidFill>
              </a:rPr>
              <a:t>, de </a:t>
            </a:r>
            <a:r>
              <a:rPr lang="en-US" sz="2800" dirty="0" err="1">
                <a:solidFill>
                  <a:schemeClr val="tx2"/>
                </a:solidFill>
              </a:rPr>
              <a:t>digitale</a:t>
            </a:r>
            <a:r>
              <a:rPr lang="en-US" sz="2800" dirty="0">
                <a:solidFill>
                  <a:schemeClr val="tx2"/>
                </a:solidFill>
              </a:rPr>
              <a:t> </a:t>
            </a:r>
            <a:r>
              <a:rPr lang="en-US" sz="2800" dirty="0" err="1">
                <a:solidFill>
                  <a:schemeClr val="tx2"/>
                </a:solidFill>
              </a:rPr>
              <a:t>samenleving</a:t>
            </a:r>
            <a:r>
              <a:rPr lang="en-US" sz="2800" dirty="0">
                <a:solidFill>
                  <a:schemeClr val="tx2"/>
                </a:solidFill>
              </a:rPr>
              <a:t>, </a:t>
            </a:r>
            <a:r>
              <a:rPr lang="en-US" sz="2800" dirty="0" err="1">
                <a:solidFill>
                  <a:schemeClr val="tx2"/>
                </a:solidFill>
              </a:rPr>
              <a:t>groeiende</a:t>
            </a:r>
            <a:r>
              <a:rPr lang="en-US" sz="2800" dirty="0">
                <a:solidFill>
                  <a:schemeClr val="tx2"/>
                </a:solidFill>
              </a:rPr>
              <a:t> </a:t>
            </a:r>
            <a:r>
              <a:rPr lang="en-US" sz="2800" dirty="0" err="1">
                <a:solidFill>
                  <a:schemeClr val="tx2"/>
                </a:solidFill>
              </a:rPr>
              <a:t>diversiteit</a:t>
            </a:r>
            <a:r>
              <a:rPr lang="en-US" sz="2800" dirty="0">
                <a:solidFill>
                  <a:schemeClr val="tx2"/>
                </a:solidFill>
              </a:rPr>
              <a:t> van de </a:t>
            </a:r>
            <a:r>
              <a:rPr lang="en-US" sz="2800" dirty="0" err="1">
                <a:solidFill>
                  <a:schemeClr val="tx2"/>
                </a:solidFill>
              </a:rPr>
              <a:t>bevolking</a:t>
            </a:r>
            <a:r>
              <a:rPr lang="en-US" sz="2800" dirty="0">
                <a:solidFill>
                  <a:schemeClr val="tx2"/>
                </a:solidFill>
              </a:rPr>
              <a:t>, </a:t>
            </a:r>
            <a:r>
              <a:rPr lang="en-US" sz="2800" dirty="0" err="1">
                <a:solidFill>
                  <a:schemeClr val="tx2"/>
                </a:solidFill>
              </a:rPr>
              <a:t>toename</a:t>
            </a:r>
            <a:r>
              <a:rPr lang="en-US" sz="2800" dirty="0">
                <a:solidFill>
                  <a:schemeClr val="tx2"/>
                </a:solidFill>
              </a:rPr>
              <a:t> van </a:t>
            </a:r>
            <a:r>
              <a:rPr lang="en-US" sz="2800" dirty="0" err="1">
                <a:solidFill>
                  <a:schemeClr val="tx2"/>
                </a:solidFill>
              </a:rPr>
              <a:t>hoogbetaalde</a:t>
            </a:r>
            <a:r>
              <a:rPr lang="en-US" sz="2800" dirty="0">
                <a:solidFill>
                  <a:schemeClr val="tx2"/>
                </a:solidFill>
              </a:rPr>
              <a:t> </a:t>
            </a:r>
            <a:r>
              <a:rPr lang="en-US" sz="2800" dirty="0" err="1">
                <a:solidFill>
                  <a:schemeClr val="tx2"/>
                </a:solidFill>
              </a:rPr>
              <a:t>en</a:t>
            </a:r>
            <a:r>
              <a:rPr lang="en-US" sz="2800" dirty="0">
                <a:solidFill>
                  <a:schemeClr val="tx2"/>
                </a:solidFill>
              </a:rPr>
              <a:t> </a:t>
            </a:r>
            <a:r>
              <a:rPr lang="en-US" sz="2800" dirty="0" err="1">
                <a:solidFill>
                  <a:schemeClr val="tx2"/>
                </a:solidFill>
              </a:rPr>
              <a:t>laagbetaalde</a:t>
            </a:r>
            <a:r>
              <a:rPr lang="en-US" sz="2800" dirty="0">
                <a:solidFill>
                  <a:schemeClr val="tx2"/>
                </a:solidFill>
              </a:rPr>
              <a:t> </a:t>
            </a:r>
            <a:r>
              <a:rPr lang="en-US" sz="2800" dirty="0" err="1">
                <a:solidFill>
                  <a:schemeClr val="tx2"/>
                </a:solidFill>
              </a:rPr>
              <a:t>banen</a:t>
            </a:r>
            <a:r>
              <a:rPr lang="en-US" sz="2800" dirty="0">
                <a:solidFill>
                  <a:schemeClr val="tx2"/>
                </a:solidFill>
              </a:rPr>
              <a:t> (maar </a:t>
            </a:r>
            <a:r>
              <a:rPr lang="en-US" sz="2800" dirty="0" err="1">
                <a:solidFill>
                  <a:schemeClr val="tx2"/>
                </a:solidFill>
              </a:rPr>
              <a:t>afname</a:t>
            </a:r>
            <a:r>
              <a:rPr lang="en-US" sz="2800" dirty="0">
                <a:solidFill>
                  <a:schemeClr val="tx2"/>
                </a:solidFill>
              </a:rPr>
              <a:t> van het ‘midden’), </a:t>
            </a:r>
            <a:r>
              <a:rPr lang="en-US" sz="2800" dirty="0" err="1">
                <a:solidFill>
                  <a:schemeClr val="tx2"/>
                </a:solidFill>
              </a:rPr>
              <a:t>energietransitie</a:t>
            </a:r>
            <a:r>
              <a:rPr lang="en-US" sz="2800" dirty="0">
                <a:solidFill>
                  <a:schemeClr val="tx2"/>
                </a:solidFill>
              </a:rPr>
              <a:t> </a:t>
            </a:r>
            <a:r>
              <a:rPr lang="en-US" sz="2800" dirty="0" err="1">
                <a:solidFill>
                  <a:schemeClr val="tx2"/>
                </a:solidFill>
              </a:rPr>
              <a:t>en</a:t>
            </a:r>
            <a:r>
              <a:rPr lang="en-US" sz="2800" dirty="0">
                <a:solidFill>
                  <a:schemeClr val="tx2"/>
                </a:solidFill>
              </a:rPr>
              <a:t> </a:t>
            </a:r>
            <a:r>
              <a:rPr lang="en-US" sz="2800" dirty="0" err="1">
                <a:solidFill>
                  <a:schemeClr val="tx2"/>
                </a:solidFill>
              </a:rPr>
              <a:t>een</a:t>
            </a:r>
            <a:r>
              <a:rPr lang="en-US" sz="2800" dirty="0">
                <a:solidFill>
                  <a:schemeClr val="tx2"/>
                </a:solidFill>
              </a:rPr>
              <a:t> </a:t>
            </a:r>
            <a:r>
              <a:rPr lang="en-US" sz="2800" dirty="0" err="1">
                <a:solidFill>
                  <a:schemeClr val="tx2"/>
                </a:solidFill>
              </a:rPr>
              <a:t>groeiende</a:t>
            </a:r>
            <a:r>
              <a:rPr lang="en-US" sz="2800" dirty="0">
                <a:solidFill>
                  <a:schemeClr val="tx2"/>
                </a:solidFill>
              </a:rPr>
              <a:t> </a:t>
            </a:r>
            <a:r>
              <a:rPr lang="en-US" sz="2800" dirty="0" err="1">
                <a:solidFill>
                  <a:schemeClr val="tx2"/>
                </a:solidFill>
              </a:rPr>
              <a:t>ongelijkheid</a:t>
            </a:r>
            <a:r>
              <a:rPr lang="en-US" sz="2800" dirty="0">
                <a:solidFill>
                  <a:schemeClr val="tx2"/>
                </a:solidFill>
              </a:rPr>
              <a:t>.</a:t>
            </a:r>
          </a:p>
        </p:txBody>
      </p:sp>
    </p:spTree>
    <p:extLst>
      <p:ext uri="{BB962C8B-B14F-4D97-AF65-F5344CB8AC3E}">
        <p14:creationId xmlns:p14="http://schemas.microsoft.com/office/powerpoint/2010/main" val="294048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AA30B-217D-4260-967F-9B70A0F61BA7}"/>
              </a:ext>
            </a:extLst>
          </p:cNvPr>
          <p:cNvSpPr>
            <a:spLocks noGrp="1"/>
          </p:cNvSpPr>
          <p:nvPr>
            <p:ph type="title"/>
          </p:nvPr>
        </p:nvSpPr>
        <p:spPr>
          <a:xfrm>
            <a:off x="846422" y="1040698"/>
            <a:ext cx="10515600" cy="1325563"/>
          </a:xfrm>
        </p:spPr>
        <p:txBody>
          <a:bodyPr>
            <a:normAutofit/>
          </a:bodyPr>
          <a:lstStyle/>
          <a:p>
            <a:r>
              <a:rPr lang="nl-NL" sz="3600" b="1" dirty="0">
                <a:solidFill>
                  <a:schemeClr val="accent1"/>
                </a:solidFill>
              </a:rPr>
              <a:t>Energie transitie </a:t>
            </a:r>
            <a:br>
              <a:rPr lang="nl-NL" dirty="0"/>
            </a:br>
            <a:endParaRPr lang="nl-NL" dirty="0"/>
          </a:p>
        </p:txBody>
      </p:sp>
      <p:sp>
        <p:nvSpPr>
          <p:cNvPr id="8" name="Tekstvak 7">
            <a:extLst>
              <a:ext uri="{FF2B5EF4-FFF2-40B4-BE49-F238E27FC236}">
                <a16:creationId xmlns:a16="http://schemas.microsoft.com/office/drawing/2014/main" id="{63AACE9A-2CAA-4843-9D57-4C6868A9C712}"/>
              </a:ext>
            </a:extLst>
          </p:cNvPr>
          <p:cNvSpPr txBox="1"/>
          <p:nvPr/>
        </p:nvSpPr>
        <p:spPr>
          <a:xfrm>
            <a:off x="846422" y="1951672"/>
            <a:ext cx="9951720" cy="3359061"/>
          </a:xfrm>
          <a:prstGeom prst="rect">
            <a:avLst/>
          </a:prstGeom>
          <a:solidFill>
            <a:schemeClr val="accent1">
              <a:lumMod val="20000"/>
              <a:lumOff val="80000"/>
            </a:schemeClr>
          </a:solidFill>
        </p:spPr>
        <p:txBody>
          <a:bodyPr wrap="square">
            <a:spAutoFit/>
          </a:bodyPr>
          <a:lstStyle/>
          <a:p>
            <a:pPr>
              <a:lnSpc>
                <a:spcPct val="150000"/>
              </a:lnSpc>
            </a:pPr>
            <a:r>
              <a:rPr lang="nl-NL" sz="2400" dirty="0"/>
              <a:t>De energietransitie betekent de overgang van stroom uit fossiele brandstoffen zoals gas, kernenergie en steenkolen naar volledig groene energie. Duurzame (groene) energie kennen we nu al vanuit zon, wind, biomassa en water. Het doel van de transitie is om een geheel duurzame energievoorziening te hebben in 2050 in Nederland, die dan voor 100% bestaat uit groene energie. Deze afspraken zijn vastgelegd in het Energieakkoord.</a:t>
            </a:r>
          </a:p>
        </p:txBody>
      </p:sp>
    </p:spTree>
    <p:extLst>
      <p:ext uri="{BB962C8B-B14F-4D97-AF65-F5344CB8AC3E}">
        <p14:creationId xmlns:p14="http://schemas.microsoft.com/office/powerpoint/2010/main" val="367496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7" name="Group 1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8" name="Freeform: Shape 1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CFA08551-B19A-4E9F-BAF7-6A04CD760944}"/>
              </a:ext>
            </a:extLst>
          </p:cNvPr>
          <p:cNvSpPr>
            <a:spLocks noGrp="1"/>
          </p:cNvSpPr>
          <p:nvPr>
            <p:ph type="title"/>
          </p:nvPr>
        </p:nvSpPr>
        <p:spPr>
          <a:xfrm>
            <a:off x="640080" y="1243013"/>
            <a:ext cx="3855720" cy="4371974"/>
          </a:xfrm>
        </p:spPr>
        <p:txBody>
          <a:bodyPr vert="horz" lIns="91440" tIns="45720" rIns="91440" bIns="45720" rtlCol="0" anchor="ctr">
            <a:normAutofit/>
          </a:bodyPr>
          <a:lstStyle/>
          <a:p>
            <a:r>
              <a:rPr lang="en-US" sz="3600" kern="1200">
                <a:solidFill>
                  <a:schemeClr val="tx2"/>
                </a:solidFill>
                <a:latin typeface="+mj-lt"/>
                <a:ea typeface="+mj-ea"/>
                <a:cs typeface="+mj-cs"/>
              </a:rPr>
              <a:t>Wijkaanpak &amp; energietransitie</a:t>
            </a:r>
          </a:p>
        </p:txBody>
      </p:sp>
      <p:sp>
        <p:nvSpPr>
          <p:cNvPr id="4" name="Tekstvak 3">
            <a:extLst>
              <a:ext uri="{FF2B5EF4-FFF2-40B4-BE49-F238E27FC236}">
                <a16:creationId xmlns:a16="http://schemas.microsoft.com/office/drawing/2014/main" id="{0751DF79-0E02-4E97-9FF3-13F2A621EDFE}"/>
              </a:ext>
            </a:extLst>
          </p:cNvPr>
          <p:cNvSpPr txBox="1"/>
          <p:nvPr/>
        </p:nvSpPr>
        <p:spPr>
          <a:xfrm>
            <a:off x="5350547" y="1243013"/>
            <a:ext cx="5221224" cy="5230368"/>
          </a:xfrm>
          <a:prstGeom prst="rect">
            <a:avLst/>
          </a:prstGeom>
        </p:spPr>
        <p:txBody>
          <a:bodyPr vert="horz" lIns="91440" tIns="45720" rIns="91440" bIns="45720" rtlCol="0" anchor="ctr">
            <a:normAutofit/>
          </a:bodyPr>
          <a:lstStyle/>
          <a:p>
            <a:pPr>
              <a:lnSpc>
                <a:spcPct val="90000"/>
              </a:lnSpc>
              <a:spcAft>
                <a:spcPts val="600"/>
              </a:spcAft>
            </a:pPr>
            <a:r>
              <a:rPr lang="en-US" sz="2000" dirty="0"/>
              <a:t>Juist in </a:t>
            </a:r>
            <a:r>
              <a:rPr lang="en-US" sz="2000" dirty="0" err="1"/>
              <a:t>kwetsbare</a:t>
            </a:r>
            <a:r>
              <a:rPr lang="en-US" sz="2000" dirty="0"/>
              <a:t> </a:t>
            </a:r>
            <a:r>
              <a:rPr lang="en-US" sz="2000" dirty="0" err="1"/>
              <a:t>wijken</a:t>
            </a:r>
            <a:r>
              <a:rPr lang="en-US" sz="2000" dirty="0"/>
              <a:t> </a:t>
            </a:r>
            <a:r>
              <a:rPr lang="en-US" sz="2000" dirty="0" err="1"/>
              <a:t>kan</a:t>
            </a:r>
            <a:r>
              <a:rPr lang="en-US" sz="2000" dirty="0"/>
              <a:t> de </a:t>
            </a:r>
            <a:r>
              <a:rPr lang="en-US" sz="2000" dirty="0" err="1"/>
              <a:t>transitie</a:t>
            </a:r>
            <a:r>
              <a:rPr lang="en-US" sz="2000" dirty="0"/>
              <a:t> </a:t>
            </a:r>
            <a:r>
              <a:rPr lang="en-US" sz="2000" dirty="0" err="1"/>
              <a:t>naar</a:t>
            </a:r>
            <a:r>
              <a:rPr lang="en-US" sz="2000" dirty="0"/>
              <a:t> </a:t>
            </a:r>
            <a:r>
              <a:rPr lang="en-US" sz="2000" dirty="0" err="1"/>
              <a:t>aardgasvrij</a:t>
            </a:r>
            <a:r>
              <a:rPr lang="en-US" sz="2000" dirty="0"/>
              <a:t> </a:t>
            </a:r>
            <a:r>
              <a:rPr lang="en-US" sz="2000" dirty="0" err="1"/>
              <a:t>als</a:t>
            </a:r>
            <a:r>
              <a:rPr lang="en-US" sz="2000" dirty="0"/>
              <a:t> </a:t>
            </a:r>
            <a:r>
              <a:rPr lang="en-US" sz="2000" dirty="0" err="1"/>
              <a:t>vliegwiel</a:t>
            </a:r>
            <a:r>
              <a:rPr lang="en-US" sz="2000" dirty="0"/>
              <a:t> </a:t>
            </a:r>
            <a:r>
              <a:rPr lang="en-US" sz="2000" dirty="0" err="1"/>
              <a:t>fungeren</a:t>
            </a:r>
            <a:r>
              <a:rPr lang="en-US" sz="2000" dirty="0"/>
              <a:t> </a:t>
            </a:r>
            <a:r>
              <a:rPr lang="en-US" sz="2000" dirty="0" err="1"/>
              <a:t>voor</a:t>
            </a:r>
            <a:r>
              <a:rPr lang="en-US" sz="2000" dirty="0"/>
              <a:t> </a:t>
            </a:r>
            <a:r>
              <a:rPr lang="en-US" sz="2000" dirty="0" err="1"/>
              <a:t>andere</a:t>
            </a:r>
            <a:r>
              <a:rPr lang="en-US" sz="2000" dirty="0"/>
              <a:t> </a:t>
            </a:r>
            <a:r>
              <a:rPr lang="en-US" sz="2000" dirty="0" err="1"/>
              <a:t>opgaven</a:t>
            </a:r>
            <a:r>
              <a:rPr lang="en-US" sz="2000" dirty="0"/>
              <a:t>. </a:t>
            </a:r>
            <a:r>
              <a:rPr lang="en-US" sz="2000" dirty="0" err="1"/>
              <a:t>Onderzoek</a:t>
            </a:r>
            <a:r>
              <a:rPr lang="en-US" sz="2000" dirty="0"/>
              <a:t> </a:t>
            </a:r>
            <a:r>
              <a:rPr lang="en-US" sz="2000" dirty="0" err="1"/>
              <a:t>onder</a:t>
            </a:r>
            <a:r>
              <a:rPr lang="en-US" sz="2000" dirty="0"/>
              <a:t> de </a:t>
            </a:r>
            <a:r>
              <a:rPr lang="en-US" sz="2000" dirty="0" err="1"/>
              <a:t>vijftien</a:t>
            </a:r>
            <a:r>
              <a:rPr lang="en-US" sz="2000" dirty="0"/>
              <a:t> </a:t>
            </a:r>
            <a:r>
              <a:rPr lang="en-US" sz="2000" dirty="0" err="1"/>
              <a:t>deelnemende</a:t>
            </a:r>
            <a:r>
              <a:rPr lang="en-US" sz="2000" dirty="0"/>
              <a:t> </a:t>
            </a:r>
            <a:r>
              <a:rPr lang="en-US" sz="2000" dirty="0" err="1"/>
              <a:t>gemeenten</a:t>
            </a:r>
            <a:r>
              <a:rPr lang="en-US" sz="2000" dirty="0"/>
              <a:t> </a:t>
            </a:r>
            <a:r>
              <a:rPr lang="en-US" sz="2000" dirty="0" err="1"/>
              <a:t>laat</a:t>
            </a:r>
            <a:r>
              <a:rPr lang="en-US" sz="2000" dirty="0"/>
              <a:t> </a:t>
            </a:r>
            <a:r>
              <a:rPr lang="en-US" sz="2000" dirty="0" err="1"/>
              <a:t>zien</a:t>
            </a:r>
            <a:r>
              <a:rPr lang="en-US" sz="2000" dirty="0"/>
              <a:t> </a:t>
            </a:r>
            <a:r>
              <a:rPr lang="en-US" sz="2000" dirty="0" err="1"/>
              <a:t>dat</a:t>
            </a:r>
            <a:r>
              <a:rPr lang="en-US" sz="2000" dirty="0"/>
              <a:t> </a:t>
            </a:r>
            <a:r>
              <a:rPr lang="en-US" sz="2000" dirty="0" err="1"/>
              <a:t>koppelkansen</a:t>
            </a:r>
            <a:r>
              <a:rPr lang="en-US" sz="2000" dirty="0"/>
              <a:t> op het </a:t>
            </a:r>
            <a:r>
              <a:rPr lang="en-US" sz="2000" dirty="0" err="1"/>
              <a:t>gebied</a:t>
            </a:r>
            <a:r>
              <a:rPr lang="en-US" sz="2000" dirty="0"/>
              <a:t> van </a:t>
            </a:r>
            <a:r>
              <a:rPr lang="en-US" sz="2000" dirty="0" err="1"/>
              <a:t>leefbaarheid</a:t>
            </a:r>
            <a:r>
              <a:rPr lang="en-US" sz="2000" dirty="0"/>
              <a:t>, </a:t>
            </a:r>
            <a:r>
              <a:rPr lang="en-US" sz="2000" dirty="0" err="1"/>
              <a:t>sociale</a:t>
            </a:r>
            <a:r>
              <a:rPr lang="en-US" sz="2000" dirty="0"/>
              <a:t> </a:t>
            </a:r>
            <a:r>
              <a:rPr lang="en-US" sz="2000" dirty="0" err="1"/>
              <a:t>cohesie</a:t>
            </a:r>
            <a:r>
              <a:rPr lang="en-US" sz="2000" dirty="0"/>
              <a:t> </a:t>
            </a:r>
            <a:r>
              <a:rPr lang="en-US" sz="2000" dirty="0" err="1"/>
              <a:t>en</a:t>
            </a:r>
            <a:r>
              <a:rPr lang="en-US" sz="2000" dirty="0"/>
              <a:t> </a:t>
            </a:r>
            <a:r>
              <a:rPr lang="en-US" sz="2000" dirty="0" err="1"/>
              <a:t>werkgelegenheid</a:t>
            </a:r>
            <a:r>
              <a:rPr lang="en-US" sz="2000" dirty="0"/>
              <a:t> nu </a:t>
            </a:r>
            <a:r>
              <a:rPr lang="en-US" sz="2000" dirty="0" err="1"/>
              <a:t>nog</a:t>
            </a:r>
            <a:r>
              <a:rPr lang="en-US" sz="2000" dirty="0"/>
              <a:t> </a:t>
            </a:r>
            <a:r>
              <a:rPr lang="en-US" sz="2000" dirty="0" err="1"/>
              <a:t>beperkt</a:t>
            </a:r>
            <a:r>
              <a:rPr lang="en-US" sz="2000" dirty="0"/>
              <a:t> </a:t>
            </a:r>
            <a:r>
              <a:rPr lang="en-US" sz="2000" dirty="0" err="1"/>
              <a:t>worden</a:t>
            </a:r>
            <a:r>
              <a:rPr lang="en-US" sz="2000" dirty="0"/>
              <a:t> </a:t>
            </a:r>
            <a:r>
              <a:rPr lang="en-US" sz="2000" dirty="0" err="1"/>
              <a:t>verzilverd</a:t>
            </a:r>
            <a:r>
              <a:rPr lang="en-US" sz="2000" dirty="0"/>
              <a:t>.</a:t>
            </a:r>
          </a:p>
        </p:txBody>
      </p:sp>
      <p:sp>
        <p:nvSpPr>
          <p:cNvPr id="6" name="Tekstvak 5">
            <a:extLst>
              <a:ext uri="{FF2B5EF4-FFF2-40B4-BE49-F238E27FC236}">
                <a16:creationId xmlns:a16="http://schemas.microsoft.com/office/drawing/2014/main" id="{296EBF58-9DF8-416D-B9EA-B220976506FC}"/>
              </a:ext>
            </a:extLst>
          </p:cNvPr>
          <p:cNvSpPr txBox="1"/>
          <p:nvPr/>
        </p:nvSpPr>
        <p:spPr>
          <a:xfrm>
            <a:off x="5350547" y="577061"/>
            <a:ext cx="5638356" cy="1938992"/>
          </a:xfrm>
          <a:prstGeom prst="rect">
            <a:avLst/>
          </a:prstGeom>
          <a:noFill/>
        </p:spPr>
        <p:txBody>
          <a:bodyPr wrap="square">
            <a:spAutoFit/>
          </a:bodyPr>
          <a:lstStyle/>
          <a:p>
            <a:pPr>
              <a:spcAft>
                <a:spcPts val="600"/>
              </a:spcAft>
            </a:pPr>
            <a:r>
              <a:rPr lang="nl-NL" sz="2000" dirty="0"/>
              <a:t>De komende dertig jaar moeten er ruim zeven miljoen woningen ‘van het aardgas af’. Gemeenten hebben de regie in deze </a:t>
            </a:r>
            <a:r>
              <a:rPr lang="nl-NL" sz="2000" b="1" dirty="0"/>
              <a:t>wijkgerichte aanpak</a:t>
            </a:r>
            <a:r>
              <a:rPr lang="nl-NL" sz="2000" dirty="0"/>
              <a:t>. </a:t>
            </a:r>
            <a:r>
              <a:rPr lang="nl-NL" sz="2000" b="1" dirty="0"/>
              <a:t>Tegelijkertijd werken ze aan het verbeteren van de leefbaarheid van wijken, en maken woningcorporaties renovatieplannen.</a:t>
            </a:r>
          </a:p>
        </p:txBody>
      </p:sp>
      <p:sp>
        <p:nvSpPr>
          <p:cNvPr id="8" name="Tekstvak 7">
            <a:extLst>
              <a:ext uri="{FF2B5EF4-FFF2-40B4-BE49-F238E27FC236}">
                <a16:creationId xmlns:a16="http://schemas.microsoft.com/office/drawing/2014/main" id="{BDC496B3-6895-4C6E-91E7-1BAB046437D5}"/>
              </a:ext>
            </a:extLst>
          </p:cNvPr>
          <p:cNvSpPr txBox="1"/>
          <p:nvPr/>
        </p:nvSpPr>
        <p:spPr>
          <a:xfrm>
            <a:off x="5321483" y="5439270"/>
            <a:ext cx="5818243" cy="1015663"/>
          </a:xfrm>
          <a:prstGeom prst="rect">
            <a:avLst/>
          </a:prstGeom>
          <a:noFill/>
        </p:spPr>
        <p:txBody>
          <a:bodyPr wrap="square">
            <a:spAutoFit/>
          </a:bodyPr>
          <a:lstStyle/>
          <a:p>
            <a:pPr>
              <a:spcAft>
                <a:spcPts val="600"/>
              </a:spcAft>
            </a:pPr>
            <a:r>
              <a:rPr lang="nl-NL" sz="2000" dirty="0"/>
              <a:t>Om te zorgen dat we met de energietransitie niet alleen duurzame, maar ook toekomstbestendige wijken realiseren, is samenwerking nodig.</a:t>
            </a:r>
          </a:p>
        </p:txBody>
      </p:sp>
    </p:spTree>
    <p:extLst>
      <p:ext uri="{BB962C8B-B14F-4D97-AF65-F5344CB8AC3E}">
        <p14:creationId xmlns:p14="http://schemas.microsoft.com/office/powerpoint/2010/main" val="3697647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B9698-CAAA-4216-8579-F19B33426F29}"/>
              </a:ext>
            </a:extLst>
          </p:cNvPr>
          <p:cNvSpPr>
            <a:spLocks noGrp="1"/>
          </p:cNvSpPr>
          <p:nvPr>
            <p:ph type="title"/>
          </p:nvPr>
        </p:nvSpPr>
        <p:spPr>
          <a:xfrm>
            <a:off x="549442" y="143744"/>
            <a:ext cx="10515600" cy="1325563"/>
          </a:xfrm>
        </p:spPr>
        <p:txBody>
          <a:bodyPr/>
          <a:lstStyle/>
          <a:p>
            <a:r>
              <a:rPr lang="nl-NL" dirty="0"/>
              <a:t>HOE DAN?</a:t>
            </a:r>
          </a:p>
        </p:txBody>
      </p:sp>
      <p:sp>
        <p:nvSpPr>
          <p:cNvPr id="4" name="Tekstvak 3">
            <a:extLst>
              <a:ext uri="{FF2B5EF4-FFF2-40B4-BE49-F238E27FC236}">
                <a16:creationId xmlns:a16="http://schemas.microsoft.com/office/drawing/2014/main" id="{756A58F0-CA08-4070-8AFD-5FDE30BAB822}"/>
              </a:ext>
            </a:extLst>
          </p:cNvPr>
          <p:cNvSpPr txBox="1"/>
          <p:nvPr/>
        </p:nvSpPr>
        <p:spPr>
          <a:xfrm>
            <a:off x="549442" y="1186318"/>
            <a:ext cx="10765857" cy="4801314"/>
          </a:xfrm>
          <a:prstGeom prst="rect">
            <a:avLst/>
          </a:prstGeom>
          <a:noFill/>
        </p:spPr>
        <p:txBody>
          <a:bodyPr wrap="square">
            <a:spAutoFit/>
          </a:bodyPr>
          <a:lstStyle/>
          <a:p>
            <a:r>
              <a:rPr lang="nl-NL" b="1" dirty="0">
                <a:solidFill>
                  <a:schemeClr val="accent1"/>
                </a:solidFill>
              </a:rPr>
              <a:t>1. Samen starten</a:t>
            </a:r>
          </a:p>
          <a:p>
            <a:r>
              <a:rPr lang="nl-NL" dirty="0"/>
              <a:t>Deze fase begint met een verkenning van de volgende vragen: wie zijn de belanghebbenden, wie zijn er al aangehaakt, hoe werk je samen, wat is de planning en wat is het budget? Samen met de belanghebbenden stel je het DNA van de wijk en de leefwereld van bewoners vast. Dit doe je ook zoveel mogelijk samen met de bewoners zelf. </a:t>
            </a:r>
          </a:p>
          <a:p>
            <a:r>
              <a:rPr lang="nl-NL" b="1" dirty="0">
                <a:solidFill>
                  <a:schemeClr val="accent1"/>
                </a:solidFill>
              </a:rPr>
              <a:t>2. Karakteriseren van het gebied</a:t>
            </a:r>
          </a:p>
          <a:p>
            <a:r>
              <a:rPr lang="nl-NL" dirty="0"/>
              <a:t>Bij deze fase breng je de wensen van en voor het gebied nog verder in kaart, kijkend naar het vastgoed, de bewoners, de woonwensen, de infrastructuur en de toekomstige plannen voor de wijk. Dit gaat verder dan de energietransitie; je wilt hier verschillende opgaven identificeren en ook combinaties van deze opgaven verkennen op basis van de waarde die ze kunnen toevoegen.</a:t>
            </a:r>
          </a:p>
          <a:p>
            <a:r>
              <a:rPr lang="nl-NL" b="1" dirty="0">
                <a:solidFill>
                  <a:schemeClr val="accent1"/>
                </a:solidFill>
              </a:rPr>
              <a:t>3. Strategieën identificeren</a:t>
            </a:r>
          </a:p>
          <a:p>
            <a:r>
              <a:rPr lang="nl-NL" dirty="0"/>
              <a:t>In de derde fase formuleer je strategieën die passend zijn voor jouw wijkaanpak. Hiervoor werk je de verschillende combinaties van wensen en behoeften verder uit, en verken je welke geldstromen (zowel korte als lange termijn) er door de wijk lopen.  </a:t>
            </a:r>
          </a:p>
          <a:p>
            <a:r>
              <a:rPr lang="nl-NL" b="1" dirty="0">
                <a:solidFill>
                  <a:schemeClr val="accent1"/>
                </a:solidFill>
              </a:rPr>
              <a:t>4. Keuzes maken</a:t>
            </a:r>
          </a:p>
          <a:p>
            <a:r>
              <a:rPr lang="nl-NL" dirty="0"/>
              <a:t>Alle keuzes gaan vanaf nu richting de uitvoering. Deze keuzes worden gemaakt op basis van een eerder vastgesteld afwegingskader en je toetst de haalbaarheid ervan. </a:t>
            </a:r>
          </a:p>
        </p:txBody>
      </p:sp>
    </p:spTree>
    <p:extLst>
      <p:ext uri="{BB962C8B-B14F-4D97-AF65-F5344CB8AC3E}">
        <p14:creationId xmlns:p14="http://schemas.microsoft.com/office/powerpoint/2010/main" val="1391109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ED67B-AD73-4044-B205-6C84D8D5CB61}"/>
              </a:ext>
            </a:extLst>
          </p:cNvPr>
          <p:cNvSpPr>
            <a:spLocks noGrp="1"/>
          </p:cNvSpPr>
          <p:nvPr>
            <p:ph type="title"/>
          </p:nvPr>
        </p:nvSpPr>
        <p:spPr/>
        <p:txBody>
          <a:bodyPr/>
          <a:lstStyle/>
          <a:p>
            <a:r>
              <a:rPr lang="nl-NL" b="1" dirty="0">
                <a:solidFill>
                  <a:schemeClr val="accent1"/>
                </a:solidFill>
              </a:rPr>
              <a:t>Uitdagingen?</a:t>
            </a:r>
          </a:p>
        </p:txBody>
      </p:sp>
      <p:pic>
        <p:nvPicPr>
          <p:cNvPr id="3" name="Afbeelding 2">
            <a:extLst>
              <a:ext uri="{FF2B5EF4-FFF2-40B4-BE49-F238E27FC236}">
                <a16:creationId xmlns:a16="http://schemas.microsoft.com/office/drawing/2014/main" id="{BA51A9C5-C013-4891-96FB-D1DC294F672D}"/>
              </a:ext>
            </a:extLst>
          </p:cNvPr>
          <p:cNvPicPr>
            <a:picLocks noChangeAspect="1"/>
          </p:cNvPicPr>
          <p:nvPr/>
        </p:nvPicPr>
        <p:blipFill>
          <a:blip r:embed="rId2"/>
          <a:stretch>
            <a:fillRect/>
          </a:stretch>
        </p:blipFill>
        <p:spPr>
          <a:xfrm>
            <a:off x="7075442" y="3561031"/>
            <a:ext cx="4278358" cy="3055970"/>
          </a:xfrm>
          <a:prstGeom prst="rect">
            <a:avLst/>
          </a:prstGeom>
        </p:spPr>
      </p:pic>
      <p:sp>
        <p:nvSpPr>
          <p:cNvPr id="5" name="Tekstvak 4">
            <a:extLst>
              <a:ext uri="{FF2B5EF4-FFF2-40B4-BE49-F238E27FC236}">
                <a16:creationId xmlns:a16="http://schemas.microsoft.com/office/drawing/2014/main" id="{49BFBD49-B046-4F96-81A5-9E0A6078BE91}"/>
              </a:ext>
            </a:extLst>
          </p:cNvPr>
          <p:cNvSpPr txBox="1"/>
          <p:nvPr/>
        </p:nvSpPr>
        <p:spPr>
          <a:xfrm>
            <a:off x="838200" y="1690688"/>
            <a:ext cx="6097604" cy="1200329"/>
          </a:xfrm>
          <a:prstGeom prst="rect">
            <a:avLst/>
          </a:prstGeom>
          <a:noFill/>
        </p:spPr>
        <p:txBody>
          <a:bodyPr wrap="square">
            <a:spAutoFit/>
          </a:bodyPr>
          <a:lstStyle/>
          <a:p>
            <a:r>
              <a:rPr lang="nl-NL" dirty="0"/>
              <a:t>Geen technisch verhaal over opgaven en maatregelen, maar een helder verhaal over de toekomst van de wijk. Een verhaal dat mede gebaseerd is op de ideeën, wensen en plannen van bewoners voor hun buurt. </a:t>
            </a:r>
          </a:p>
        </p:txBody>
      </p:sp>
      <p:sp>
        <p:nvSpPr>
          <p:cNvPr id="7" name="Tekstvak 6">
            <a:extLst>
              <a:ext uri="{FF2B5EF4-FFF2-40B4-BE49-F238E27FC236}">
                <a16:creationId xmlns:a16="http://schemas.microsoft.com/office/drawing/2014/main" id="{8E9811CE-740B-47A4-892E-528D4A172978}"/>
              </a:ext>
            </a:extLst>
          </p:cNvPr>
          <p:cNvSpPr txBox="1"/>
          <p:nvPr/>
        </p:nvSpPr>
        <p:spPr>
          <a:xfrm>
            <a:off x="838200" y="3293250"/>
            <a:ext cx="4802204" cy="1200329"/>
          </a:xfrm>
          <a:prstGeom prst="rect">
            <a:avLst/>
          </a:prstGeom>
          <a:noFill/>
        </p:spPr>
        <p:txBody>
          <a:bodyPr wrap="square">
            <a:spAutoFit/>
          </a:bodyPr>
          <a:lstStyle/>
          <a:p>
            <a:r>
              <a:rPr lang="nl-NL" dirty="0"/>
              <a:t>Verbinden is mensenwerk: zoals bij veel innovaties is ook bij het verbinden van opgaven een bevlogen initiatiefnemer of aanjager vaak onmisbaar. </a:t>
            </a:r>
          </a:p>
        </p:txBody>
      </p:sp>
      <p:sp>
        <p:nvSpPr>
          <p:cNvPr id="9" name="Tekstvak 8">
            <a:extLst>
              <a:ext uri="{FF2B5EF4-FFF2-40B4-BE49-F238E27FC236}">
                <a16:creationId xmlns:a16="http://schemas.microsoft.com/office/drawing/2014/main" id="{37406C9A-F12B-459A-96D7-8CC86AF19DE2}"/>
              </a:ext>
            </a:extLst>
          </p:cNvPr>
          <p:cNvSpPr txBox="1"/>
          <p:nvPr/>
        </p:nvSpPr>
        <p:spPr>
          <a:xfrm>
            <a:off x="838200" y="5089016"/>
            <a:ext cx="6097604" cy="923330"/>
          </a:xfrm>
          <a:prstGeom prst="rect">
            <a:avLst/>
          </a:prstGeom>
          <a:noFill/>
        </p:spPr>
        <p:txBody>
          <a:bodyPr wrap="square">
            <a:spAutoFit/>
          </a:bodyPr>
          <a:lstStyle/>
          <a:p>
            <a:r>
              <a:rPr lang="nl-NL" dirty="0"/>
              <a:t>‘Niet wachten tot plannen tot in detail zijn uitgewerkt, maar vroegtijdig in gesprek gaan met bewoners’ is een sleutel tot succes</a:t>
            </a:r>
          </a:p>
        </p:txBody>
      </p:sp>
    </p:spTree>
    <p:extLst>
      <p:ext uri="{BB962C8B-B14F-4D97-AF65-F5344CB8AC3E}">
        <p14:creationId xmlns:p14="http://schemas.microsoft.com/office/powerpoint/2010/main" val="209343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28F8D4F8-D138-4629-4936-EB0084995C82}"/>
              </a:ext>
            </a:extLst>
          </p:cNvPr>
          <p:cNvSpPr>
            <a:spLocks noGrp="1"/>
          </p:cNvSpPr>
          <p:nvPr>
            <p:ph type="title"/>
          </p:nvPr>
        </p:nvSpPr>
        <p:spPr>
          <a:xfrm>
            <a:off x="753925" y="1321056"/>
            <a:ext cx="10684151" cy="1991979"/>
          </a:xfrm>
        </p:spPr>
        <p:txBody>
          <a:bodyPr vert="horz" lIns="91440" tIns="45720" rIns="91440" bIns="45720" rtlCol="0" anchor="b">
            <a:normAutofit/>
          </a:bodyPr>
          <a:lstStyle/>
          <a:p>
            <a:pPr algn="ctr"/>
            <a:r>
              <a:rPr lang="en-US" sz="5200" kern="1200">
                <a:solidFill>
                  <a:schemeClr val="tx2"/>
                </a:solidFill>
                <a:latin typeface="+mj-lt"/>
                <a:ea typeface="+mj-ea"/>
                <a:cs typeface="+mj-cs"/>
              </a:rPr>
              <a:t>3. Armoede</a:t>
            </a: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615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kstvak 4">
            <a:extLst>
              <a:ext uri="{FF2B5EF4-FFF2-40B4-BE49-F238E27FC236}">
                <a16:creationId xmlns:a16="http://schemas.microsoft.com/office/drawing/2014/main" id="{F101B3D3-3FFD-C032-7819-87C3843A9969}"/>
              </a:ext>
            </a:extLst>
          </p:cNvPr>
          <p:cNvSpPr txBox="1"/>
          <p:nvPr/>
        </p:nvSpPr>
        <p:spPr>
          <a:xfrm>
            <a:off x="640080" y="1243013"/>
            <a:ext cx="3855720" cy="437197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a:solidFill>
                  <a:schemeClr val="tx2"/>
                </a:solidFill>
                <a:latin typeface="+mj-lt"/>
                <a:ea typeface="+mj-ea"/>
                <a:cs typeface="+mj-cs"/>
              </a:rPr>
              <a:t>PROGRAMMA </a:t>
            </a:r>
          </a:p>
        </p:txBody>
      </p:sp>
      <p:sp>
        <p:nvSpPr>
          <p:cNvPr id="4" name="Tekstvak 3">
            <a:extLst>
              <a:ext uri="{FF2B5EF4-FFF2-40B4-BE49-F238E27FC236}">
                <a16:creationId xmlns:a16="http://schemas.microsoft.com/office/drawing/2014/main" id="{2B0D8D3A-06B9-E2DE-7894-E233B68D187B}"/>
              </a:ext>
            </a:extLst>
          </p:cNvPr>
          <p:cNvSpPr txBox="1"/>
          <p:nvPr/>
        </p:nvSpPr>
        <p:spPr>
          <a:xfrm>
            <a:off x="6172200" y="804672"/>
            <a:ext cx="5221224" cy="5230368"/>
          </a:xfrm>
          <a:prstGeom prst="rect">
            <a:avLst/>
          </a:prstGeom>
        </p:spPr>
        <p:txBody>
          <a:bodyPr vert="horz" lIns="91440" tIns="45720" rIns="91440" bIns="45720" rtlCol="0" anchor="ctr">
            <a:normAutofit/>
          </a:bodyPr>
          <a:lstStyle/>
          <a:p>
            <a:pPr>
              <a:lnSpc>
                <a:spcPct val="90000"/>
              </a:lnSpc>
              <a:spcAft>
                <a:spcPts val="600"/>
              </a:spcAft>
            </a:pPr>
            <a:r>
              <a:rPr lang="nl-NL" dirty="0">
                <a:solidFill>
                  <a:schemeClr val="tx2"/>
                </a:solidFill>
              </a:rPr>
              <a:t>1. Korte evaluatie tuin </a:t>
            </a:r>
          </a:p>
          <a:p>
            <a:pPr>
              <a:lnSpc>
                <a:spcPct val="90000"/>
              </a:lnSpc>
              <a:spcAft>
                <a:spcPts val="600"/>
              </a:spcAft>
            </a:pPr>
            <a:endParaRPr lang="nl-NL" dirty="0">
              <a:solidFill>
                <a:schemeClr val="tx2"/>
              </a:solidFill>
            </a:endParaRPr>
          </a:p>
          <a:p>
            <a:pPr>
              <a:lnSpc>
                <a:spcPct val="90000"/>
              </a:lnSpc>
              <a:spcAft>
                <a:spcPts val="600"/>
              </a:spcAft>
            </a:pPr>
            <a:r>
              <a:rPr lang="nl-NL" dirty="0">
                <a:solidFill>
                  <a:schemeClr val="tx2"/>
                </a:solidFill>
              </a:rPr>
              <a:t>2. </a:t>
            </a:r>
            <a:r>
              <a:rPr lang="nl-NL" b="1" dirty="0">
                <a:solidFill>
                  <a:schemeClr val="tx2"/>
                </a:solidFill>
              </a:rPr>
              <a:t>Sociaal maatschappelijke uitdagingen en sociale innovaties </a:t>
            </a:r>
            <a:r>
              <a:rPr lang="nl-NL" dirty="0">
                <a:solidFill>
                  <a:schemeClr val="tx2"/>
                </a:solidFill>
              </a:rPr>
              <a:t>Incl. energietransitie </a:t>
            </a:r>
          </a:p>
          <a:p>
            <a:pPr indent="-228600">
              <a:lnSpc>
                <a:spcPct val="90000"/>
              </a:lnSpc>
              <a:spcAft>
                <a:spcPts val="600"/>
              </a:spcAft>
              <a:buFont typeface="Arial" panose="020B0604020202020204" pitchFamily="34" charset="0"/>
              <a:buChar char="•"/>
            </a:pPr>
            <a:endParaRPr lang="nl-NL" dirty="0">
              <a:solidFill>
                <a:schemeClr val="tx2"/>
              </a:solidFill>
            </a:endParaRPr>
          </a:p>
          <a:p>
            <a:pPr>
              <a:lnSpc>
                <a:spcPct val="90000"/>
              </a:lnSpc>
              <a:spcAft>
                <a:spcPts val="600"/>
              </a:spcAft>
            </a:pPr>
            <a:r>
              <a:rPr lang="nl-NL" dirty="0">
                <a:solidFill>
                  <a:schemeClr val="tx2"/>
                </a:solidFill>
              </a:rPr>
              <a:t>3. </a:t>
            </a:r>
            <a:r>
              <a:rPr lang="nl-NL" b="1" dirty="0">
                <a:solidFill>
                  <a:schemeClr val="tx2"/>
                </a:solidFill>
              </a:rPr>
              <a:t>Armoede</a:t>
            </a:r>
          </a:p>
          <a:p>
            <a:pPr indent="-228600">
              <a:lnSpc>
                <a:spcPct val="90000"/>
              </a:lnSpc>
              <a:spcAft>
                <a:spcPts val="600"/>
              </a:spcAft>
              <a:buFont typeface="Arial" panose="020B0604020202020204" pitchFamily="34" charset="0"/>
              <a:buChar char="•"/>
            </a:pPr>
            <a:endParaRPr lang="nl-NL" dirty="0">
              <a:solidFill>
                <a:schemeClr val="tx2"/>
              </a:solidFill>
            </a:endParaRPr>
          </a:p>
          <a:p>
            <a:pPr>
              <a:lnSpc>
                <a:spcPct val="90000"/>
              </a:lnSpc>
              <a:spcAft>
                <a:spcPts val="600"/>
              </a:spcAft>
            </a:pPr>
            <a:r>
              <a:rPr lang="nl-NL" dirty="0">
                <a:solidFill>
                  <a:schemeClr val="tx2"/>
                </a:solidFill>
              </a:rPr>
              <a:t>4. Laatste voorbereidingen excursie naar …. </a:t>
            </a:r>
          </a:p>
          <a:p>
            <a:pPr indent="-228600">
              <a:lnSpc>
                <a:spcPct val="90000"/>
              </a:lnSpc>
              <a:spcAft>
                <a:spcPts val="600"/>
              </a:spcAft>
              <a:buFont typeface="Arial" panose="020B0604020202020204" pitchFamily="34" charset="0"/>
              <a:buChar char="•"/>
            </a:pPr>
            <a:endParaRPr lang="nl-NL" dirty="0">
              <a:solidFill>
                <a:schemeClr val="tx2"/>
              </a:solidFill>
            </a:endParaRPr>
          </a:p>
        </p:txBody>
      </p:sp>
    </p:spTree>
    <p:extLst>
      <p:ext uri="{BB962C8B-B14F-4D97-AF65-F5344CB8AC3E}">
        <p14:creationId xmlns:p14="http://schemas.microsoft.com/office/powerpoint/2010/main" val="1241510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6A487-F0A9-45A7-B2EE-C7909D4915FA}"/>
              </a:ext>
            </a:extLst>
          </p:cNvPr>
          <p:cNvSpPr>
            <a:spLocks noGrp="1"/>
          </p:cNvSpPr>
          <p:nvPr>
            <p:ph type="title"/>
          </p:nvPr>
        </p:nvSpPr>
        <p:spPr>
          <a:xfrm>
            <a:off x="844858" y="214205"/>
            <a:ext cx="10515600" cy="1325563"/>
          </a:xfrm>
        </p:spPr>
        <p:txBody>
          <a:bodyPr/>
          <a:lstStyle/>
          <a:p>
            <a:r>
              <a:rPr lang="nl-NL" b="1" dirty="0"/>
              <a:t>Armoede in cijfers in Nederland</a:t>
            </a:r>
          </a:p>
        </p:txBody>
      </p:sp>
      <p:sp>
        <p:nvSpPr>
          <p:cNvPr id="4" name="Tekstvak 3">
            <a:extLst>
              <a:ext uri="{FF2B5EF4-FFF2-40B4-BE49-F238E27FC236}">
                <a16:creationId xmlns:a16="http://schemas.microsoft.com/office/drawing/2014/main" id="{850FC445-C3A4-409A-8F5B-BC02905B0496}"/>
              </a:ext>
            </a:extLst>
          </p:cNvPr>
          <p:cNvSpPr txBox="1"/>
          <p:nvPr/>
        </p:nvSpPr>
        <p:spPr>
          <a:xfrm>
            <a:off x="844858" y="1455939"/>
            <a:ext cx="10528916"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Wat is armoede?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Is het hebben van te weinig financiële mogelijkheden om de minimaal noodzakelijke goederen en voorzieningen te bekostigen in één land.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Te weinig geld voor “gezond” eten en/of een woning.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In Nederland leeft op het moment 6,2% van de mensen in armoede, dit houdt in dan van de 17,5 miljoen mensen die in Nederland wonen er 1,1 miljoen mensen in armoede leven.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De verschillende grenzen liggen in Nederland op de volgende punten (bron: CBS.nl):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Alleenstaande op netto 1.090 euro. (hoeveel is dit per uur in een 40-uur werkweek)</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Voor een paar zonder kinderen op netto 1530 euro.</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Met twee minderjarige kinderen op netto 2080 euro.</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Een eenoudergezin met twee minderjarige kinderen op netto 1660 euro.</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De armste stad van Nederland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De armste gemeente van Nederland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Pekela (ligt in Groningen)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Dít zijn de rijkste en armste gemeentes van Nederland">
            <a:extLst>
              <a:ext uri="{FF2B5EF4-FFF2-40B4-BE49-F238E27FC236}">
                <a16:creationId xmlns:a16="http://schemas.microsoft.com/office/drawing/2014/main" id="{7E856578-C386-4D52-9A61-4D767EB78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578" y="4641834"/>
            <a:ext cx="4033421" cy="221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00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anim calcmode="lin" valueType="num">
                                      <p:cBhvr>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1000"/>
                                        <p:tgtEl>
                                          <p:spTgt spid="4">
                                            <p:txEl>
                                              <p:pRg st="7" end="7"/>
                                            </p:txEl>
                                          </p:spTgt>
                                        </p:tgtEl>
                                      </p:cBhvr>
                                    </p:animEffect>
                                    <p:anim calcmode="lin" valueType="num">
                                      <p:cBhvr>
                                        <p:cTn id="3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1000"/>
                                        <p:tgtEl>
                                          <p:spTgt spid="4">
                                            <p:txEl>
                                              <p:pRg st="8" end="8"/>
                                            </p:txEl>
                                          </p:spTgt>
                                        </p:tgtEl>
                                      </p:cBhvr>
                                    </p:animEffect>
                                    <p:anim calcmode="lin" valueType="num">
                                      <p:cBhvr>
                                        <p:cTn id="3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fade">
                                      <p:cBhvr>
                                        <p:cTn id="41" dur="1000"/>
                                        <p:tgtEl>
                                          <p:spTgt spid="4">
                                            <p:txEl>
                                              <p:pRg st="9" end="9"/>
                                            </p:txEl>
                                          </p:spTgt>
                                        </p:tgtEl>
                                      </p:cBhvr>
                                    </p:animEffect>
                                    <p:anim calcmode="lin" valueType="num">
                                      <p:cBhvr>
                                        <p:cTn id="4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05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12" end="12"/>
                                            </p:txEl>
                                          </p:spTgt>
                                        </p:tgtEl>
                                        <p:attrNameLst>
                                          <p:attrName>style.visibility</p:attrName>
                                        </p:attrNameLst>
                                      </p:cBhvr>
                                      <p:to>
                                        <p:strVal val="visible"/>
                                      </p:to>
                                    </p:set>
                                    <p:animEffect transition="in" filter="fade">
                                      <p:cBhvr>
                                        <p:cTn id="56" dur="500"/>
                                        <p:tgtEl>
                                          <p:spTgt spid="4">
                                            <p:txEl>
                                              <p:pRg st="12" end="1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13" end="13"/>
                                            </p:txEl>
                                          </p:spTgt>
                                        </p:tgtEl>
                                        <p:attrNameLst>
                                          <p:attrName>style.visibility</p:attrName>
                                        </p:attrNameLst>
                                      </p:cBhvr>
                                      <p:to>
                                        <p:strVal val="visible"/>
                                      </p:to>
                                    </p:set>
                                    <p:animEffect transition="in" filter="fade">
                                      <p:cBhvr>
                                        <p:cTn id="61"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64307-9911-46D2-8458-7691CF794443}"/>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b="1" kern="1200">
                <a:solidFill>
                  <a:schemeClr val="tx1"/>
                </a:solidFill>
                <a:latin typeface="+mj-lt"/>
                <a:ea typeface="+mj-ea"/>
                <a:cs typeface="+mj-cs"/>
              </a:rPr>
              <a:t>Armoede wereldwijd</a:t>
            </a:r>
          </a:p>
        </p:txBody>
      </p:sp>
      <p:sp>
        <p:nvSpPr>
          <p:cNvPr id="4" name="Tekstvak 3">
            <a:extLst>
              <a:ext uri="{FF2B5EF4-FFF2-40B4-BE49-F238E27FC236}">
                <a16:creationId xmlns:a16="http://schemas.microsoft.com/office/drawing/2014/main" id="{24BC65C1-B9E1-44F3-B141-CA6E92FF5983}"/>
              </a:ext>
            </a:extLst>
          </p:cNvPr>
          <p:cNvSpPr txBox="1"/>
          <p:nvPr/>
        </p:nvSpPr>
        <p:spPr>
          <a:xfrm>
            <a:off x="648931" y="2438400"/>
            <a:ext cx="3505494" cy="3785419"/>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Wereldwijd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leven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er … in extreme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armoede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789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miljoen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mensen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10,2 % van de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wereld</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Deze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mensen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hebben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een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dagelijks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inkomen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van? </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€1,70</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madagaskar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leeft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82% van de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mensen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armoede</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in Burundi 78%. </a:t>
            </a:r>
          </a:p>
        </p:txBody>
      </p:sp>
      <p:sp>
        <p:nvSpPr>
          <p:cNvPr id="7178"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Ymke&amp;#39;s Infographics: Sociale media en armoede in de wereld">
            <a:extLst>
              <a:ext uri="{FF2B5EF4-FFF2-40B4-BE49-F238E27FC236}">
                <a16:creationId xmlns:a16="http://schemas.microsoft.com/office/drawing/2014/main" id="{2F9D15F9-3CE7-479F-BF4B-FECB5088A9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23688" y="557784"/>
            <a:ext cx="6584098" cy="573918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2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anim calcmode="lin" valueType="num">
                                      <p:cBhvr>
                                        <p:cTn id="1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1000"/>
                                        <p:tgtEl>
                                          <p:spTgt spid="4">
                                            <p:txEl>
                                              <p:pRg st="5" end="5"/>
                                            </p:txEl>
                                          </p:spTgt>
                                        </p:tgtEl>
                                      </p:cBhvr>
                                    </p:animEffect>
                                    <p:anim calcmode="lin" valueType="num">
                                      <p:cBhvr>
                                        <p:cTn id="2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Tomas groeit op in armoede (net als steeds meer Nederlandse kinderen)">
            <a:hlinkClick r:id="" action="ppaction://media"/>
            <a:extLst>
              <a:ext uri="{FF2B5EF4-FFF2-40B4-BE49-F238E27FC236}">
                <a16:creationId xmlns:a16="http://schemas.microsoft.com/office/drawing/2014/main" id="{4EE066D9-600B-7DCF-ADEF-EBF7AC92D8C7}"/>
              </a:ext>
            </a:extLst>
          </p:cNvPr>
          <p:cNvPicPr>
            <a:picLocks noRot="1" noChangeAspect="1"/>
          </p:cNvPicPr>
          <p:nvPr>
            <a:videoFile r:link="rId1"/>
          </p:nvPr>
        </p:nvPicPr>
        <p:blipFill>
          <a:blip r:embed="rId3"/>
          <a:stretch>
            <a:fillRect/>
          </a:stretch>
        </p:blipFill>
        <p:spPr>
          <a:xfrm>
            <a:off x="1807535" y="1006017"/>
            <a:ext cx="7949148" cy="4491269"/>
          </a:xfrm>
          <a:prstGeom prst="rect">
            <a:avLst/>
          </a:prstGeom>
        </p:spPr>
      </p:pic>
    </p:spTree>
    <p:extLst>
      <p:ext uri="{BB962C8B-B14F-4D97-AF65-F5344CB8AC3E}">
        <p14:creationId xmlns:p14="http://schemas.microsoft.com/office/powerpoint/2010/main" val="274526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AE84F-DB2B-433D-802D-8C5E78872C2C}"/>
              </a:ext>
            </a:extLst>
          </p:cNvPr>
          <p:cNvSpPr>
            <a:spLocks noGrp="1"/>
          </p:cNvSpPr>
          <p:nvPr>
            <p:ph type="title"/>
          </p:nvPr>
        </p:nvSpPr>
        <p:spPr/>
        <p:txBody>
          <a:bodyPr>
            <a:normAutofit/>
          </a:bodyPr>
          <a:lstStyle/>
          <a:p>
            <a:r>
              <a:rPr lang="nl-NL" b="1" dirty="0"/>
              <a:t>Hoe beland iemand in de armoede</a:t>
            </a:r>
            <a:br>
              <a:rPr lang="nl-NL" b="1" dirty="0"/>
            </a:br>
            <a:r>
              <a:rPr lang="nl-NL" b="1" dirty="0"/>
              <a:t>in Nederland? </a:t>
            </a:r>
          </a:p>
        </p:txBody>
      </p:sp>
      <p:sp>
        <p:nvSpPr>
          <p:cNvPr id="3" name="Tekstvak 2">
            <a:extLst>
              <a:ext uri="{FF2B5EF4-FFF2-40B4-BE49-F238E27FC236}">
                <a16:creationId xmlns:a16="http://schemas.microsoft.com/office/drawing/2014/main" id="{3D2FDB54-86AC-45BD-B0A0-7ED484FAAE8C}"/>
              </a:ext>
            </a:extLst>
          </p:cNvPr>
          <p:cNvSpPr txBox="1"/>
          <p:nvPr/>
        </p:nvSpPr>
        <p:spPr>
          <a:xfrm>
            <a:off x="838200" y="1779312"/>
            <a:ext cx="1078267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Verschillende redenen: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Verliezen van baan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Scheiden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Bedrijf dat failliet gaat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Chronische ziekte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Stijgende kosten voor levensonderhoud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Te groot bestedingspatroon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Sociaal isolement (als gevolg voor corona)</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Wat kan armoede allemaal als gevolg hebben?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Stress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Slechtere gezondheid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Opvoedingsproblemen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Problematische schulden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Negatief zelfbeeld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Sociaal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isoloment</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4100" name="Picture 4" descr="SIRE start strijd tegen kinderarmoede - Stichting Jarige Job">
            <a:extLst>
              <a:ext uri="{FF2B5EF4-FFF2-40B4-BE49-F238E27FC236}">
                <a16:creationId xmlns:a16="http://schemas.microsoft.com/office/drawing/2014/main" id="{D9D286AF-3C21-4F09-85E9-14C275DA9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187" y="1864311"/>
            <a:ext cx="6399813" cy="400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93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 calcmode="lin" valueType="num">
                                      <p:cBhvr additive="base">
                                        <p:cTn id="5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 calcmode="lin" valueType="num">
                                      <p:cBhvr additive="base">
                                        <p:cTn id="5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037E0-73C3-4B83-854C-9BC20434964A}"/>
              </a:ext>
            </a:extLst>
          </p:cNvPr>
          <p:cNvSpPr>
            <a:spLocks noGrp="1"/>
          </p:cNvSpPr>
          <p:nvPr>
            <p:ph type="title"/>
          </p:nvPr>
        </p:nvSpPr>
        <p:spPr>
          <a:xfrm>
            <a:off x="838200" y="293455"/>
            <a:ext cx="10515600" cy="1325563"/>
          </a:xfrm>
        </p:spPr>
        <p:txBody>
          <a:bodyPr/>
          <a:lstStyle/>
          <a:p>
            <a:r>
              <a:rPr lang="nl-NL" b="1" dirty="0"/>
              <a:t>Oefening met betrekking tot armoede </a:t>
            </a:r>
            <a:br>
              <a:rPr lang="nl-NL" b="1" dirty="0"/>
            </a:br>
            <a:r>
              <a:rPr lang="nl-NL" b="1" dirty="0"/>
              <a:t>(10 á 15 minuten)</a:t>
            </a:r>
          </a:p>
        </p:txBody>
      </p:sp>
      <p:sp>
        <p:nvSpPr>
          <p:cNvPr id="3" name="Tekstvak 2">
            <a:extLst>
              <a:ext uri="{FF2B5EF4-FFF2-40B4-BE49-F238E27FC236}">
                <a16:creationId xmlns:a16="http://schemas.microsoft.com/office/drawing/2014/main" id="{7FFD94E6-F4D6-48F2-9D55-211A9BA2AB35}"/>
              </a:ext>
            </a:extLst>
          </p:cNvPr>
          <p:cNvSpPr txBox="1"/>
          <p:nvPr/>
        </p:nvSpPr>
        <p:spPr>
          <a:xfrm>
            <a:off x="838201" y="1775534"/>
            <a:ext cx="10515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Maak een financieel overzicht met alle benodigdheden die je nodig hebt om één maand door te komen, pak het gemiddelde per onderdeel! (Doe dit voor een alleenstaande, dus 1.090 netto per maand)</a:t>
            </a:r>
          </a:p>
        </p:txBody>
      </p:sp>
      <p:graphicFrame>
        <p:nvGraphicFramePr>
          <p:cNvPr id="4" name="Tabel 4">
            <a:extLst>
              <a:ext uri="{FF2B5EF4-FFF2-40B4-BE49-F238E27FC236}">
                <a16:creationId xmlns:a16="http://schemas.microsoft.com/office/drawing/2014/main" id="{CEEBBD6B-3E82-460B-9F8E-8098F8ABC448}"/>
              </a:ext>
            </a:extLst>
          </p:cNvPr>
          <p:cNvGraphicFramePr>
            <a:graphicFrameLocks noGrp="1"/>
          </p:cNvGraphicFramePr>
          <p:nvPr/>
        </p:nvGraphicFramePr>
        <p:xfrm>
          <a:off x="931169" y="2734897"/>
          <a:ext cx="8128000" cy="3235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42409780"/>
                    </a:ext>
                  </a:extLst>
                </a:gridCol>
                <a:gridCol w="4064000">
                  <a:extLst>
                    <a:ext uri="{9D8B030D-6E8A-4147-A177-3AD203B41FA5}">
                      <a16:colId xmlns:a16="http://schemas.microsoft.com/office/drawing/2014/main" val="2426500704"/>
                    </a:ext>
                  </a:extLst>
                </a:gridCol>
              </a:tblGrid>
              <a:tr h="370840">
                <a:tc>
                  <a:txBody>
                    <a:bodyPr/>
                    <a:lstStyle/>
                    <a:p>
                      <a:r>
                        <a:rPr lang="nl-NL" dirty="0"/>
                        <a:t>Kostenpost:</a:t>
                      </a:r>
                    </a:p>
                  </a:txBody>
                  <a:tcPr/>
                </a:tc>
                <a:tc>
                  <a:txBody>
                    <a:bodyPr/>
                    <a:lstStyle/>
                    <a:p>
                      <a:r>
                        <a:rPr lang="nl-NL" dirty="0"/>
                        <a:t>Kosten:</a:t>
                      </a:r>
                    </a:p>
                  </a:txBody>
                  <a:tcPr/>
                </a:tc>
                <a:extLst>
                  <a:ext uri="{0D108BD9-81ED-4DB2-BD59-A6C34878D82A}">
                    <a16:rowId xmlns:a16="http://schemas.microsoft.com/office/drawing/2014/main" val="2318171750"/>
                  </a:ext>
                </a:extLst>
              </a:tr>
              <a:tr h="370840">
                <a:tc>
                  <a:txBody>
                    <a:bodyPr/>
                    <a:lstStyle/>
                    <a:p>
                      <a:r>
                        <a:rPr lang="nl-NL" dirty="0"/>
                        <a:t>Huur </a:t>
                      </a:r>
                    </a:p>
                  </a:txBody>
                  <a:tcPr/>
                </a:tc>
                <a:tc>
                  <a:txBody>
                    <a:bodyPr/>
                    <a:lstStyle/>
                    <a:p>
                      <a:endParaRPr lang="nl-NL"/>
                    </a:p>
                  </a:txBody>
                  <a:tcPr/>
                </a:tc>
                <a:extLst>
                  <a:ext uri="{0D108BD9-81ED-4DB2-BD59-A6C34878D82A}">
                    <a16:rowId xmlns:a16="http://schemas.microsoft.com/office/drawing/2014/main" val="376301136"/>
                  </a:ext>
                </a:extLst>
              </a:tr>
              <a:tr h="370840">
                <a:tc>
                  <a:txBody>
                    <a:bodyPr/>
                    <a:lstStyle/>
                    <a:p>
                      <a:r>
                        <a:rPr lang="nl-NL" dirty="0"/>
                        <a:t>Gas</a:t>
                      </a:r>
                    </a:p>
                  </a:txBody>
                  <a:tcPr/>
                </a:tc>
                <a:tc>
                  <a:txBody>
                    <a:bodyPr/>
                    <a:lstStyle/>
                    <a:p>
                      <a:endParaRPr lang="nl-NL" dirty="0"/>
                    </a:p>
                  </a:txBody>
                  <a:tcPr/>
                </a:tc>
                <a:extLst>
                  <a:ext uri="{0D108BD9-81ED-4DB2-BD59-A6C34878D82A}">
                    <a16:rowId xmlns:a16="http://schemas.microsoft.com/office/drawing/2014/main" val="1792787941"/>
                  </a:ext>
                </a:extLst>
              </a:tr>
              <a:tr h="370840">
                <a:tc>
                  <a:txBody>
                    <a:bodyPr/>
                    <a:lstStyle/>
                    <a:p>
                      <a:r>
                        <a:rPr lang="nl-NL" dirty="0"/>
                        <a:t>Water</a:t>
                      </a:r>
                    </a:p>
                  </a:txBody>
                  <a:tcPr/>
                </a:tc>
                <a:tc>
                  <a:txBody>
                    <a:bodyPr/>
                    <a:lstStyle/>
                    <a:p>
                      <a:endParaRPr lang="nl-NL" dirty="0"/>
                    </a:p>
                  </a:txBody>
                  <a:tcPr/>
                </a:tc>
                <a:extLst>
                  <a:ext uri="{0D108BD9-81ED-4DB2-BD59-A6C34878D82A}">
                    <a16:rowId xmlns:a16="http://schemas.microsoft.com/office/drawing/2014/main" val="1477369609"/>
                  </a:ext>
                </a:extLst>
              </a:tr>
              <a:tr h="370840">
                <a:tc>
                  <a:txBody>
                    <a:bodyPr/>
                    <a:lstStyle/>
                    <a:p>
                      <a:r>
                        <a:rPr lang="nl-NL" dirty="0"/>
                        <a:t>Elektriciteit</a:t>
                      </a:r>
                    </a:p>
                  </a:txBody>
                  <a:tcPr/>
                </a:tc>
                <a:tc>
                  <a:txBody>
                    <a:bodyPr/>
                    <a:lstStyle/>
                    <a:p>
                      <a:endParaRPr lang="nl-NL" dirty="0"/>
                    </a:p>
                  </a:txBody>
                  <a:tcPr/>
                </a:tc>
                <a:extLst>
                  <a:ext uri="{0D108BD9-81ED-4DB2-BD59-A6C34878D82A}">
                    <a16:rowId xmlns:a16="http://schemas.microsoft.com/office/drawing/2014/main" val="3648801072"/>
                  </a:ext>
                </a:extLst>
              </a:tr>
              <a:tr h="370840">
                <a:tc>
                  <a:txBody>
                    <a:bodyPr/>
                    <a:lstStyle/>
                    <a:p>
                      <a:r>
                        <a:rPr lang="nl-NL" dirty="0"/>
                        <a:t>Eten</a:t>
                      </a:r>
                    </a:p>
                  </a:txBody>
                  <a:tcPr/>
                </a:tc>
                <a:tc>
                  <a:txBody>
                    <a:bodyPr/>
                    <a:lstStyle/>
                    <a:p>
                      <a:endParaRPr lang="nl-NL" dirty="0"/>
                    </a:p>
                  </a:txBody>
                  <a:tcPr/>
                </a:tc>
                <a:extLst>
                  <a:ext uri="{0D108BD9-81ED-4DB2-BD59-A6C34878D82A}">
                    <a16:rowId xmlns:a16="http://schemas.microsoft.com/office/drawing/2014/main" val="3097706104"/>
                  </a:ext>
                </a:extLst>
              </a:tr>
              <a:tr h="370840">
                <a:tc>
                  <a:txBody>
                    <a:bodyPr/>
                    <a:lstStyle/>
                    <a:p>
                      <a:r>
                        <a:rPr lang="nl-NL" dirty="0"/>
                        <a:t>Internet</a:t>
                      </a:r>
                    </a:p>
                  </a:txBody>
                  <a:tcPr/>
                </a:tc>
                <a:tc>
                  <a:txBody>
                    <a:bodyPr/>
                    <a:lstStyle/>
                    <a:p>
                      <a:endParaRPr lang="nl-NL" dirty="0"/>
                    </a:p>
                  </a:txBody>
                  <a:tcPr/>
                </a:tc>
                <a:extLst>
                  <a:ext uri="{0D108BD9-81ED-4DB2-BD59-A6C34878D82A}">
                    <a16:rowId xmlns:a16="http://schemas.microsoft.com/office/drawing/2014/main" val="130518608"/>
                  </a:ext>
                </a:extLst>
              </a:tr>
              <a:tr h="370840">
                <a:tc>
                  <a:txBody>
                    <a:bodyPr/>
                    <a:lstStyle/>
                    <a:p>
                      <a:r>
                        <a:rPr lang="nl-NL" dirty="0"/>
                        <a:t>… (Voeg zelf nog toe wat je maandelijks gebruikt)</a:t>
                      </a:r>
                    </a:p>
                  </a:txBody>
                  <a:tcPr/>
                </a:tc>
                <a:tc>
                  <a:txBody>
                    <a:bodyPr/>
                    <a:lstStyle/>
                    <a:p>
                      <a:endParaRPr lang="nl-NL" dirty="0"/>
                    </a:p>
                  </a:txBody>
                  <a:tcPr/>
                </a:tc>
                <a:extLst>
                  <a:ext uri="{0D108BD9-81ED-4DB2-BD59-A6C34878D82A}">
                    <a16:rowId xmlns:a16="http://schemas.microsoft.com/office/drawing/2014/main" val="956761686"/>
                  </a:ext>
                </a:extLst>
              </a:tr>
            </a:tbl>
          </a:graphicData>
        </a:graphic>
      </p:graphicFrame>
    </p:spTree>
    <p:extLst>
      <p:ext uri="{BB962C8B-B14F-4D97-AF65-F5344CB8AC3E}">
        <p14:creationId xmlns:p14="http://schemas.microsoft.com/office/powerpoint/2010/main" val="2297171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F447-D8F7-475F-98FA-C30E1FE7CC6B}"/>
              </a:ext>
            </a:extLst>
          </p:cNvPr>
          <p:cNvSpPr>
            <a:spLocks noGrp="1"/>
          </p:cNvSpPr>
          <p:nvPr>
            <p:ph type="title"/>
          </p:nvPr>
        </p:nvSpPr>
        <p:spPr>
          <a:xfrm>
            <a:off x="838200" y="294104"/>
            <a:ext cx="10515600" cy="1325563"/>
          </a:xfrm>
        </p:spPr>
        <p:txBody>
          <a:bodyPr/>
          <a:lstStyle/>
          <a:p>
            <a:r>
              <a:rPr lang="nl-NL" b="1" dirty="0"/>
              <a:t>Verschillende soorten Armoede</a:t>
            </a:r>
          </a:p>
        </p:txBody>
      </p:sp>
      <p:sp>
        <p:nvSpPr>
          <p:cNvPr id="3" name="Tekstvak 2">
            <a:extLst>
              <a:ext uri="{FF2B5EF4-FFF2-40B4-BE49-F238E27FC236}">
                <a16:creationId xmlns:a16="http://schemas.microsoft.com/office/drawing/2014/main" id="{FCBF7106-514D-4E6B-8BB6-5320421BB5A3}"/>
              </a:ext>
            </a:extLst>
          </p:cNvPr>
          <p:cNvSpPr txBox="1"/>
          <p:nvPr/>
        </p:nvSpPr>
        <p:spPr>
          <a:xfrm>
            <a:off x="701336" y="1518082"/>
            <a:ext cx="10652464"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Absolute/volledige armoede: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Hier gaat het om leven en dood. Je hebt nog net genoeg geld, voedsel en kleding om niet dood te gaan, maar te weinig om te leven. Dit komt vooral voor in ontwikkelingslanden.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Relatieve armoede: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hier gaat het om ongelijke verdeling van inkomens. Jij verdient dan een ander, maar je bent niet echt arm.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Sociale armoede: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je kan doordat je te weinig geld hebt niet meer normaal meedoen met het leven. Het komt erop neer dat je sociale contacten vervagen.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Armoede bij werkenden: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dit is er als je bijvoorbeeld te weinig verdient of als er maar één iemand geld verdient in het gezin.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Kansarmoede: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deze mensen hebben niet alleen een laag inkomen, maar worden ook uitgesloten op verschillende domeinen zoals opleiding, huisvesting, welzijn, gezondheid, vorming, vrijetijdsbesteding, politieke en sociale zeggingskracht en cultuur.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rPr>
              <a:t>Generatiearmoede: </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het wordt doorgegeven van ouder op kind. </a:t>
            </a:r>
            <a:endParaRPr kumimoji="0" lang="nl-NL"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016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779BB6B-4D8A-479B-AFE1-2469B7AA5927}"/>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endParaRPr lang="en-US" sz="4000" dirty="0"/>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6148" name="Picture 4" descr="Kringloop van armoede - Sensibiliseren voor armoede in Vlaanderen">
            <a:extLst>
              <a:ext uri="{FF2B5EF4-FFF2-40B4-BE49-F238E27FC236}">
                <a16:creationId xmlns:a16="http://schemas.microsoft.com/office/drawing/2014/main" id="{01A23199-D9CB-41F0-B6BA-ACC8B3211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721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FD05E-B9BC-4934-B679-0A94E3089EC6}"/>
              </a:ext>
            </a:extLst>
          </p:cNvPr>
          <p:cNvSpPr>
            <a:spLocks noGrp="1"/>
          </p:cNvSpPr>
          <p:nvPr>
            <p:ph type="title"/>
          </p:nvPr>
        </p:nvSpPr>
        <p:spPr/>
        <p:txBody>
          <a:bodyPr/>
          <a:lstStyle/>
          <a:p>
            <a:r>
              <a:rPr lang="nl-NL" b="1" dirty="0"/>
              <a:t>Oplossingen / hulp voor Armoede </a:t>
            </a:r>
          </a:p>
        </p:txBody>
      </p:sp>
      <p:sp>
        <p:nvSpPr>
          <p:cNvPr id="3" name="Tekstvak 2">
            <a:extLst>
              <a:ext uri="{FF2B5EF4-FFF2-40B4-BE49-F238E27FC236}">
                <a16:creationId xmlns:a16="http://schemas.microsoft.com/office/drawing/2014/main" id="{E06EFFED-17C4-488E-AB2D-4ADCFE37D0DD}"/>
              </a:ext>
            </a:extLst>
          </p:cNvPr>
          <p:cNvSpPr txBox="1"/>
          <p:nvPr/>
        </p:nvSpPr>
        <p:spPr>
          <a:xfrm>
            <a:off x="816746" y="2077375"/>
            <a:ext cx="1057330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Maak een </a:t>
            </a:r>
            <a:r>
              <a:rPr kumimoji="0" lang="nl-NL" sz="1800" b="0" i="0" u="none" strike="noStrike" kern="1200" cap="none" spc="0" normalizeH="0" baseline="0" noProof="0" dirty="0" err="1">
                <a:ln>
                  <a:noFill/>
                </a:ln>
                <a:solidFill>
                  <a:prstClr val="black"/>
                </a:solidFill>
                <a:effectLst/>
                <a:uLnTx/>
                <a:uFillTx/>
                <a:latin typeface="Calibri" panose="020F0502020204030204"/>
                <a:ea typeface="+mn-ea"/>
                <a:cs typeface="+mn-cs"/>
              </a:rPr>
              <a:t>mindmap</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met in het midden het woord Armoede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Schrijf daarom heen alles wat jullie kunnen vinden aan oplossingen, initiatieven en/of hulp voor mensen die in de Armoede leven. Zet er kort achter wat de instantie, persoon en/of vereniging doet. Doe dit op een A3.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descr="Armoede | MindMeister Mind Map">
            <a:extLst>
              <a:ext uri="{FF2B5EF4-FFF2-40B4-BE49-F238E27FC236}">
                <a16:creationId xmlns:a16="http://schemas.microsoft.com/office/drawing/2014/main" id="{49620FB3-A217-4B4F-8A5F-A2F29F86A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664" y="3278221"/>
            <a:ext cx="6838545" cy="321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373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2D953457-C568-0B0C-49B7-225A478C8663}"/>
              </a:ext>
            </a:extLst>
          </p:cNvPr>
          <p:cNvSpPr>
            <a:spLocks noGrp="1"/>
          </p:cNvSpPr>
          <p:nvPr>
            <p:ph type="title"/>
          </p:nvPr>
        </p:nvSpPr>
        <p:spPr>
          <a:xfrm>
            <a:off x="696796" y="1980818"/>
            <a:ext cx="10021446" cy="2944457"/>
          </a:xfrm>
        </p:spPr>
        <p:txBody>
          <a:bodyPr vert="horz" lIns="91440" tIns="45720" rIns="91440" bIns="45720" rtlCol="0" anchor="b">
            <a:normAutofit/>
          </a:bodyPr>
          <a:lstStyle/>
          <a:p>
            <a:r>
              <a:rPr lang="en-US" sz="5200" kern="1200" dirty="0">
                <a:solidFill>
                  <a:schemeClr val="tx2"/>
                </a:solidFill>
                <a:latin typeface="+mj-lt"/>
                <a:ea typeface="+mj-ea"/>
                <a:cs typeface="+mj-cs"/>
              </a:rPr>
              <a:t>4. </a:t>
            </a:r>
            <a:r>
              <a:rPr lang="en-US" sz="5200" kern="1200" dirty="0" err="1">
                <a:solidFill>
                  <a:schemeClr val="tx2"/>
                </a:solidFill>
                <a:latin typeface="+mj-lt"/>
                <a:ea typeface="+mj-ea"/>
                <a:cs typeface="+mj-cs"/>
              </a:rPr>
              <a:t>Laatste</a:t>
            </a:r>
            <a:r>
              <a:rPr lang="en-US" sz="5200" kern="1200" dirty="0">
                <a:solidFill>
                  <a:schemeClr val="tx2"/>
                </a:solidFill>
                <a:latin typeface="+mj-lt"/>
                <a:ea typeface="+mj-ea"/>
                <a:cs typeface="+mj-cs"/>
              </a:rPr>
              <a:t> </a:t>
            </a:r>
            <a:r>
              <a:rPr lang="en-US" sz="5200" kern="1200" dirty="0" err="1">
                <a:solidFill>
                  <a:schemeClr val="tx2"/>
                </a:solidFill>
                <a:latin typeface="+mj-lt"/>
                <a:ea typeface="+mj-ea"/>
                <a:cs typeface="+mj-cs"/>
              </a:rPr>
              <a:t>voorbereidingen</a:t>
            </a:r>
            <a:r>
              <a:rPr lang="en-US" sz="5200" kern="1200" dirty="0">
                <a:solidFill>
                  <a:schemeClr val="tx2"/>
                </a:solidFill>
                <a:latin typeface="+mj-lt"/>
                <a:ea typeface="+mj-ea"/>
                <a:cs typeface="+mj-cs"/>
              </a:rPr>
              <a:t> </a:t>
            </a:r>
            <a:br>
              <a:rPr lang="en-US" sz="5200" kern="1200" dirty="0">
                <a:solidFill>
                  <a:schemeClr val="tx2"/>
                </a:solidFill>
                <a:latin typeface="+mj-lt"/>
                <a:ea typeface="+mj-ea"/>
                <a:cs typeface="+mj-cs"/>
              </a:rPr>
            </a:br>
            <a:r>
              <a:rPr lang="en-US" sz="5200" kern="1200" dirty="0" err="1">
                <a:solidFill>
                  <a:schemeClr val="tx2"/>
                </a:solidFill>
                <a:latin typeface="+mj-lt"/>
                <a:ea typeface="+mj-ea"/>
                <a:cs typeface="+mj-cs"/>
              </a:rPr>
              <a:t>excursie</a:t>
            </a:r>
            <a:r>
              <a:rPr lang="en-US" sz="5200" kern="1200" dirty="0">
                <a:solidFill>
                  <a:schemeClr val="tx2"/>
                </a:solidFill>
                <a:latin typeface="+mj-lt"/>
                <a:ea typeface="+mj-ea"/>
                <a:cs typeface="+mj-cs"/>
              </a:rPr>
              <a:t> </a:t>
            </a:r>
            <a:r>
              <a:rPr lang="en-US" sz="5200" kern="1200" dirty="0" err="1">
                <a:solidFill>
                  <a:schemeClr val="tx2"/>
                </a:solidFill>
                <a:latin typeface="+mj-lt"/>
                <a:ea typeface="+mj-ea"/>
                <a:cs typeface="+mj-cs"/>
              </a:rPr>
              <a:t>naar</a:t>
            </a:r>
            <a:r>
              <a:rPr lang="en-US" sz="5200" kern="1200" dirty="0">
                <a:solidFill>
                  <a:schemeClr val="tx2"/>
                </a:solidFill>
                <a:latin typeface="+mj-lt"/>
                <a:ea typeface="+mj-ea"/>
                <a:cs typeface="+mj-cs"/>
              </a:rPr>
              <a:t> …. </a:t>
            </a:r>
            <a:br>
              <a:rPr lang="en-US" sz="5200" kern="1200" dirty="0">
                <a:solidFill>
                  <a:schemeClr val="tx2"/>
                </a:solidFill>
                <a:latin typeface="+mj-lt"/>
                <a:ea typeface="+mj-ea"/>
                <a:cs typeface="+mj-cs"/>
              </a:rPr>
            </a:br>
            <a:endParaRPr lang="en-US" sz="5200" kern="1200" dirty="0">
              <a:solidFill>
                <a:schemeClr val="tx2"/>
              </a:solidFill>
              <a:latin typeface="+mj-lt"/>
              <a:ea typeface="+mj-ea"/>
              <a:cs typeface="+mj-cs"/>
            </a:endParaRPr>
          </a:p>
        </p:txBody>
      </p:sp>
      <p:grpSp>
        <p:nvGrpSpPr>
          <p:cNvPr id="11" name="Group 10">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12" name="Freeform: Shape 11">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5" name="Freeform: Shape 14">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18" name="Freeform: Shape 17">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6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5" name="Freeform: Shape 14">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3A3CC768-E4A9-4136-D1F2-1BD0ADBC879F}"/>
              </a:ext>
            </a:extLst>
          </p:cNvPr>
          <p:cNvSpPr>
            <a:spLocks noGrp="1"/>
          </p:cNvSpPr>
          <p:nvPr>
            <p:ph type="title"/>
          </p:nvPr>
        </p:nvSpPr>
        <p:spPr>
          <a:xfrm>
            <a:off x="804672" y="2023236"/>
            <a:ext cx="3659777" cy="2820908"/>
          </a:xfrm>
        </p:spPr>
        <p:txBody>
          <a:bodyPr vert="horz" lIns="91440" tIns="45720" rIns="91440" bIns="45720" rtlCol="0" anchor="ctr">
            <a:normAutofit/>
          </a:bodyPr>
          <a:lstStyle/>
          <a:p>
            <a:br>
              <a:rPr lang="en-US" sz="4000" kern="1200">
                <a:solidFill>
                  <a:schemeClr val="tx2"/>
                </a:solidFill>
                <a:latin typeface="+mj-lt"/>
                <a:ea typeface="+mj-ea"/>
                <a:cs typeface="+mj-cs"/>
              </a:rPr>
            </a:br>
            <a:endParaRPr lang="en-US" sz="4000" kern="1200">
              <a:solidFill>
                <a:schemeClr val="tx2"/>
              </a:solidFill>
              <a:latin typeface="+mj-lt"/>
              <a:ea typeface="+mj-ea"/>
              <a:cs typeface="+mj-cs"/>
            </a:endParaRPr>
          </a:p>
        </p:txBody>
      </p:sp>
      <p:graphicFrame>
        <p:nvGraphicFramePr>
          <p:cNvPr id="6" name="Tekstvak 3">
            <a:extLst>
              <a:ext uri="{FF2B5EF4-FFF2-40B4-BE49-F238E27FC236}">
                <a16:creationId xmlns:a16="http://schemas.microsoft.com/office/drawing/2014/main" id="{84D1BA4D-324D-9E9F-A0F8-98383D82C04E}"/>
              </a:ext>
            </a:extLst>
          </p:cNvPr>
          <p:cNvGraphicFramePr/>
          <p:nvPr>
            <p:extLst>
              <p:ext uri="{D42A27DB-BD31-4B8C-83A1-F6EECF244321}">
                <p14:modId xmlns:p14="http://schemas.microsoft.com/office/powerpoint/2010/main" val="2219418913"/>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202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Leefbare stad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Wijkaanpak</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Sociaal maatschappelijke uitdagingen en sociale innovatie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Energie transitie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492202112"/>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49741">
                  <a:extLst>
                    <a:ext uri="{9D8B030D-6E8A-4147-A177-3AD203B41FA5}">
                      <a16:colId xmlns:a16="http://schemas.microsoft.com/office/drawing/2014/main" val="1458696249"/>
                    </a:ext>
                  </a:extLst>
                </a:gridCol>
                <a:gridCol w="828077">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0" kern="1200" dirty="0">
                          <a:solidFill>
                            <a:schemeClr val="bg2"/>
                          </a:solidFill>
                        </a:rPr>
                        <a:t>Week 3</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bg2"/>
                          </a:solidFill>
                        </a:rPr>
                        <a:t>Week 6</a:t>
                      </a:r>
                    </a:p>
                  </a:txBody>
                  <a:tcPr anchor="ctr"/>
                </a:tc>
                <a:tc>
                  <a:txBody>
                    <a:bodyPr/>
                    <a:lstStyle/>
                    <a:p>
                      <a:pPr algn="ctr"/>
                      <a:r>
                        <a:rPr lang="nl-NL" sz="1200" b="1" dirty="0">
                          <a:solidFill>
                            <a:schemeClr val="tx1"/>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b="0" dirty="0">
                          <a:solidFill>
                            <a:schemeClr val="bg2"/>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479552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Arial"/>
              </a:rPr>
              <a:t>Les 6 van donderdag 2</a:t>
            </a:r>
            <a:r>
              <a:rPr lang="nl-NL" sz="1800" dirty="0">
                <a:solidFill>
                  <a:srgbClr val="000644"/>
                </a:solidFill>
                <a:latin typeface="Arial"/>
                <a:cs typeface="Arial"/>
              </a:rPr>
              <a:t>0 oktober</a:t>
            </a:r>
            <a:r>
              <a:rPr kumimoji="0" lang="nl-NL" sz="1800" b="0" i="0" u="none" strike="noStrike" kern="1200" cap="none" spc="0" normalizeH="0" baseline="0" noProof="0" dirty="0">
                <a:ln>
                  <a:noFill/>
                </a:ln>
                <a:solidFill>
                  <a:srgbClr val="000644"/>
                </a:solidFill>
                <a:effectLst/>
                <a:uLnTx/>
                <a:uFillTx/>
                <a:latin typeface="Arial"/>
                <a:ea typeface="+mn-ea"/>
                <a:cs typeface="Arial"/>
              </a:rPr>
              <a:t> 2022</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3</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408498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3D5644-92C7-9637-828D-9357D3106D93}"/>
              </a:ext>
            </a:extLst>
          </p:cNvPr>
          <p:cNvPicPr>
            <a:picLocks noChangeAspect="1"/>
          </p:cNvPicPr>
          <p:nvPr/>
        </p:nvPicPr>
        <p:blipFill rotWithShape="1">
          <a:blip r:embed="rId2">
            <a:duotone>
              <a:schemeClr val="bg2">
                <a:shade val="45000"/>
                <a:satMod val="135000"/>
              </a:schemeClr>
              <a:prstClr val="white"/>
            </a:duotone>
          </a:blip>
          <a:srcRect t="7930" b="152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84B4BE9-7B58-0243-C7F8-8AE126DC3AA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1. </a:t>
            </a:r>
            <a:r>
              <a:rPr lang="en-US" dirty="0" err="1"/>
              <a:t>Tussentijdse</a:t>
            </a:r>
            <a:r>
              <a:rPr lang="en-US" dirty="0"/>
              <a:t> </a:t>
            </a:r>
            <a:r>
              <a:rPr lang="en-US" dirty="0" err="1"/>
              <a:t>evaluatie</a:t>
            </a:r>
            <a:r>
              <a:rPr lang="en-US" dirty="0"/>
              <a:t> </a:t>
            </a:r>
            <a:r>
              <a:rPr lang="en-US" dirty="0" err="1"/>
              <a:t>Buurttuin</a:t>
            </a:r>
            <a:endParaRPr lang="en-US" dirty="0"/>
          </a:p>
        </p:txBody>
      </p:sp>
      <p:graphicFrame>
        <p:nvGraphicFramePr>
          <p:cNvPr id="5" name="Tekstvak 2">
            <a:extLst>
              <a:ext uri="{FF2B5EF4-FFF2-40B4-BE49-F238E27FC236}">
                <a16:creationId xmlns:a16="http://schemas.microsoft.com/office/drawing/2014/main" id="{30FE5DEA-F9DF-EBBC-DA22-D3564815A699}"/>
              </a:ext>
            </a:extLst>
          </p:cNvPr>
          <p:cNvGraphicFramePr/>
          <p:nvPr>
            <p:extLst>
              <p:ext uri="{D42A27DB-BD31-4B8C-83A1-F6EECF244321}">
                <p14:modId xmlns:p14="http://schemas.microsoft.com/office/powerpoint/2010/main" val="30551592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134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9B6D3821-8814-9E4D-7044-32DBB5F1E8F2}"/>
              </a:ext>
            </a:extLst>
          </p:cNvPr>
          <p:cNvSpPr>
            <a:spLocks noGrp="1"/>
          </p:cNvSpPr>
          <p:nvPr>
            <p:ph type="title"/>
          </p:nvPr>
        </p:nvSpPr>
        <p:spPr>
          <a:xfrm>
            <a:off x="1371597" y="2834170"/>
            <a:ext cx="10684151" cy="1991979"/>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2. </a:t>
            </a:r>
            <a:r>
              <a:rPr lang="en-US" sz="5200" kern="1200" dirty="0" err="1">
                <a:solidFill>
                  <a:schemeClr val="tx2"/>
                </a:solidFill>
                <a:latin typeface="+mj-lt"/>
                <a:ea typeface="+mj-ea"/>
                <a:cs typeface="+mj-cs"/>
              </a:rPr>
              <a:t>Sociaal</a:t>
            </a:r>
            <a:r>
              <a:rPr lang="en-US" sz="5200" kern="1200" dirty="0">
                <a:solidFill>
                  <a:schemeClr val="tx2"/>
                </a:solidFill>
                <a:latin typeface="+mj-lt"/>
                <a:ea typeface="+mj-ea"/>
                <a:cs typeface="+mj-cs"/>
              </a:rPr>
              <a:t> </a:t>
            </a:r>
            <a:r>
              <a:rPr lang="en-US" sz="5200" kern="1200" dirty="0" err="1">
                <a:solidFill>
                  <a:schemeClr val="tx2"/>
                </a:solidFill>
                <a:latin typeface="+mj-lt"/>
                <a:ea typeface="+mj-ea"/>
                <a:cs typeface="+mj-cs"/>
              </a:rPr>
              <a:t>maatschappelijke</a:t>
            </a:r>
            <a:r>
              <a:rPr lang="en-US" sz="5200" kern="1200" dirty="0">
                <a:solidFill>
                  <a:schemeClr val="tx2"/>
                </a:solidFill>
                <a:latin typeface="+mj-lt"/>
                <a:ea typeface="+mj-ea"/>
                <a:cs typeface="+mj-cs"/>
              </a:rPr>
              <a:t> </a:t>
            </a:r>
            <a:r>
              <a:rPr lang="en-US" sz="5200" kern="1200" dirty="0" err="1">
                <a:solidFill>
                  <a:schemeClr val="tx2"/>
                </a:solidFill>
                <a:latin typeface="+mj-lt"/>
                <a:ea typeface="+mj-ea"/>
                <a:cs typeface="+mj-cs"/>
              </a:rPr>
              <a:t>uitdagingen</a:t>
            </a:r>
            <a:r>
              <a:rPr lang="en-US" sz="5200" kern="1200" dirty="0">
                <a:solidFill>
                  <a:schemeClr val="tx2"/>
                </a:solidFill>
                <a:latin typeface="+mj-lt"/>
                <a:ea typeface="+mj-ea"/>
                <a:cs typeface="+mj-cs"/>
              </a:rPr>
              <a:t> </a:t>
            </a:r>
            <a:r>
              <a:rPr lang="en-US" sz="5200" kern="1200" dirty="0" err="1">
                <a:solidFill>
                  <a:schemeClr val="tx2"/>
                </a:solidFill>
                <a:latin typeface="+mj-lt"/>
                <a:ea typeface="+mj-ea"/>
                <a:cs typeface="+mj-cs"/>
              </a:rPr>
              <a:t>en</a:t>
            </a:r>
            <a:r>
              <a:rPr lang="en-US" sz="5200" kern="1200" dirty="0">
                <a:solidFill>
                  <a:schemeClr val="tx2"/>
                </a:solidFill>
                <a:latin typeface="+mj-lt"/>
                <a:ea typeface="+mj-ea"/>
                <a:cs typeface="+mj-cs"/>
              </a:rPr>
              <a:t> </a:t>
            </a:r>
            <a:r>
              <a:rPr lang="en-US" sz="5200" kern="1200" dirty="0" err="1">
                <a:solidFill>
                  <a:schemeClr val="tx2"/>
                </a:solidFill>
                <a:latin typeface="+mj-lt"/>
                <a:ea typeface="+mj-ea"/>
                <a:cs typeface="+mj-cs"/>
              </a:rPr>
              <a:t>sociale</a:t>
            </a:r>
            <a:r>
              <a:rPr lang="en-US" sz="5200" kern="1200" dirty="0">
                <a:solidFill>
                  <a:schemeClr val="tx2"/>
                </a:solidFill>
                <a:latin typeface="+mj-lt"/>
                <a:ea typeface="+mj-ea"/>
                <a:cs typeface="+mj-cs"/>
              </a:rPr>
              <a:t> </a:t>
            </a:r>
            <a:r>
              <a:rPr lang="en-US" sz="5200" kern="1200" dirty="0" err="1">
                <a:solidFill>
                  <a:schemeClr val="tx2"/>
                </a:solidFill>
                <a:latin typeface="+mj-lt"/>
                <a:ea typeface="+mj-ea"/>
                <a:cs typeface="+mj-cs"/>
              </a:rPr>
              <a:t>innovatie</a:t>
            </a:r>
            <a:r>
              <a:rPr lang="en-US" sz="5200" kern="1200" dirty="0">
                <a:solidFill>
                  <a:schemeClr val="tx2"/>
                </a:solidFill>
                <a:latin typeface="+mj-lt"/>
                <a:ea typeface="+mj-ea"/>
                <a:cs typeface="+mj-cs"/>
              </a:rPr>
              <a:t> </a:t>
            </a: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85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2DBBD325-3C1C-47A8-A934-BA9F05E3C335}"/>
              </a:ext>
            </a:extLst>
          </p:cNvPr>
          <p:cNvSpPr txBox="1"/>
          <p:nvPr/>
        </p:nvSpPr>
        <p:spPr>
          <a:xfrm>
            <a:off x="782683" y="1950107"/>
            <a:ext cx="9890760" cy="2031325"/>
          </a:xfrm>
          <a:prstGeom prst="rect">
            <a:avLst/>
          </a:prstGeom>
          <a:noFill/>
        </p:spPr>
        <p:txBody>
          <a:bodyPr wrap="square">
            <a:spAutoFit/>
          </a:bodyPr>
          <a:lstStyle/>
          <a:p>
            <a:r>
              <a:rPr lang="nl-NL" dirty="0"/>
              <a:t>Begrippenlijst: </a:t>
            </a:r>
          </a:p>
          <a:p>
            <a:endParaRPr lang="nl-NL" dirty="0"/>
          </a:p>
          <a:p>
            <a:r>
              <a:rPr lang="nl-NL" dirty="0"/>
              <a:t>Je kent de 3 belangrijke maatschappelijke uitdagingen die nu spelen.</a:t>
            </a:r>
          </a:p>
          <a:p>
            <a:endParaRPr lang="nl-NL" dirty="0"/>
          </a:p>
          <a:p>
            <a:r>
              <a:rPr lang="nl-NL" dirty="0"/>
              <a:t>Sociale innovatie als middel om maatschappelijke problemen het hoofd te bieden. </a:t>
            </a:r>
          </a:p>
          <a:p>
            <a:endParaRPr lang="nl-NL" dirty="0"/>
          </a:p>
          <a:p>
            <a:r>
              <a:rPr lang="nl-NL" dirty="0"/>
              <a:t>Je kunt het begrip uitleggen en je kent de werkwijze van “sociale innovatie” volgens </a:t>
            </a:r>
            <a:r>
              <a:rPr lang="nl-NL" dirty="0" err="1"/>
              <a:t>Movisie</a:t>
            </a:r>
            <a:r>
              <a:rPr lang="nl-NL" dirty="0"/>
              <a:t>.</a:t>
            </a:r>
          </a:p>
        </p:txBody>
      </p:sp>
    </p:spTree>
    <p:extLst>
      <p:ext uri="{BB962C8B-B14F-4D97-AF65-F5344CB8AC3E}">
        <p14:creationId xmlns:p14="http://schemas.microsoft.com/office/powerpoint/2010/main" val="796401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5F8E345B-066A-4EFF-B234-0923A72CE3B1}"/>
              </a:ext>
            </a:extLst>
          </p:cNvPr>
          <p:cNvGraphicFramePr>
            <a:graphicFrameLocks noGrp="1"/>
          </p:cNvGraphicFramePr>
          <p:nvPr/>
        </p:nvGraphicFramePr>
        <p:xfrm>
          <a:off x="597983" y="1700947"/>
          <a:ext cx="9953811" cy="3249867"/>
        </p:xfrm>
        <a:graphic>
          <a:graphicData uri="http://schemas.openxmlformats.org/drawingml/2006/table">
            <a:tbl>
              <a:tblPr firstRow="1" firstCol="1" bandRow="1">
                <a:tableStyleId>{5C22544A-7EE6-4342-B048-85BDC9FD1C3A}</a:tableStyleId>
              </a:tblPr>
              <a:tblGrid>
                <a:gridCol w="2497790">
                  <a:extLst>
                    <a:ext uri="{9D8B030D-6E8A-4147-A177-3AD203B41FA5}">
                      <a16:colId xmlns:a16="http://schemas.microsoft.com/office/drawing/2014/main" val="629591440"/>
                    </a:ext>
                  </a:extLst>
                </a:gridCol>
                <a:gridCol w="7456021">
                  <a:extLst>
                    <a:ext uri="{9D8B030D-6E8A-4147-A177-3AD203B41FA5}">
                      <a16:colId xmlns:a16="http://schemas.microsoft.com/office/drawing/2014/main" val="4287175508"/>
                    </a:ext>
                  </a:extLst>
                </a:gridCol>
              </a:tblGrid>
              <a:tr h="3144738">
                <a:tc>
                  <a:txBody>
                    <a:bodyPr/>
                    <a:lstStyle/>
                    <a:p>
                      <a:pPr>
                        <a:lnSpc>
                          <a:spcPct val="107000"/>
                        </a:lnSpc>
                        <a:spcAft>
                          <a:spcPts val="0"/>
                        </a:spcAft>
                      </a:pPr>
                      <a:r>
                        <a:rPr lang="nl-NL" sz="1800" dirty="0">
                          <a:effectLst/>
                        </a:rPr>
                        <a:t>Sociaal maatschappelijke uitdagingen </a:t>
                      </a:r>
                    </a:p>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&gt; WMO 2015</a:t>
                      </a:r>
                    </a:p>
                  </a:txBody>
                  <a:tcPr marL="68580" marR="68580" marT="0" marB="0"/>
                </a:tc>
                <a:tc>
                  <a:txBody>
                    <a:bodyPr/>
                    <a:lstStyle/>
                    <a:p>
                      <a:pPr>
                        <a:lnSpc>
                          <a:spcPct val="107000"/>
                        </a:lnSpc>
                        <a:spcAft>
                          <a:spcPts val="0"/>
                        </a:spcAft>
                      </a:pPr>
                      <a:r>
                        <a:rPr lang="nl-NL" sz="1600" dirty="0">
                          <a:effectLst/>
                        </a:rPr>
                        <a:t>In </a:t>
                      </a:r>
                      <a:r>
                        <a:rPr lang="nl-NL" sz="2400" dirty="0">
                          <a:effectLst/>
                        </a:rPr>
                        <a:t>2018</a:t>
                      </a:r>
                      <a:r>
                        <a:rPr lang="nl-NL" sz="1600" dirty="0">
                          <a:effectLst/>
                        </a:rPr>
                        <a:t> benoemde het kabinet een lijst met maatschappelijke problemen zoals: </a:t>
                      </a:r>
                    </a:p>
                    <a:p>
                      <a:pPr marL="342900" lvl="0" indent="-342900">
                        <a:lnSpc>
                          <a:spcPct val="107000"/>
                        </a:lnSpc>
                        <a:spcAft>
                          <a:spcPts val="0"/>
                        </a:spcAft>
                        <a:buFont typeface="Symbol" panose="05050102010706020507" pitchFamily="18" charset="2"/>
                        <a:buChar char=""/>
                      </a:pPr>
                      <a:r>
                        <a:rPr lang="nl-NL" sz="1600" dirty="0">
                          <a:effectLst/>
                        </a:rPr>
                        <a:t>Samen aan de slag voor het klimaat</a:t>
                      </a:r>
                    </a:p>
                    <a:p>
                      <a:pPr marL="342900" lvl="0" indent="-342900">
                        <a:lnSpc>
                          <a:spcPct val="107000"/>
                        </a:lnSpc>
                        <a:spcAft>
                          <a:spcPts val="0"/>
                        </a:spcAft>
                        <a:buFont typeface="Symbol" panose="05050102010706020507" pitchFamily="18" charset="2"/>
                        <a:buChar char=""/>
                      </a:pPr>
                      <a:r>
                        <a:rPr lang="nl-NL" sz="1600" dirty="0">
                          <a:effectLst/>
                        </a:rPr>
                        <a:t>Toekomstbestendig wonen</a:t>
                      </a:r>
                    </a:p>
                    <a:p>
                      <a:pPr marL="342900" lvl="0" indent="-342900">
                        <a:lnSpc>
                          <a:spcPct val="107000"/>
                        </a:lnSpc>
                        <a:spcAft>
                          <a:spcPts val="0"/>
                        </a:spcAft>
                        <a:buFont typeface="Symbol" panose="05050102010706020507" pitchFamily="18" charset="2"/>
                        <a:buChar char=""/>
                      </a:pPr>
                      <a:r>
                        <a:rPr lang="nl-NL" sz="1600" dirty="0">
                          <a:effectLst/>
                        </a:rPr>
                        <a:t>Meer aandacht voor de zorg en het sociale domein.</a:t>
                      </a:r>
                    </a:p>
                    <a:p>
                      <a:pPr>
                        <a:lnSpc>
                          <a:spcPct val="107000"/>
                        </a:lnSpc>
                        <a:spcAft>
                          <a:spcPts val="0"/>
                        </a:spcAft>
                      </a:pPr>
                      <a:r>
                        <a:rPr lang="nl-NL" sz="1600" dirty="0">
                          <a:effectLst/>
                        </a:rPr>
                        <a:t>Voor de aanpak hiervan werd een grote subsidie beschikbaar gesteld.</a:t>
                      </a:r>
                    </a:p>
                    <a:p>
                      <a:pPr>
                        <a:lnSpc>
                          <a:spcPct val="107000"/>
                        </a:lnSpc>
                        <a:spcAft>
                          <a:spcPts val="0"/>
                        </a:spcAft>
                      </a:pPr>
                      <a:r>
                        <a:rPr lang="nl-NL" sz="1600" dirty="0">
                          <a:effectLst/>
                        </a:rPr>
                        <a:t> </a:t>
                      </a:r>
                    </a:p>
                    <a:p>
                      <a:pPr>
                        <a:lnSpc>
                          <a:spcPct val="107000"/>
                        </a:lnSpc>
                        <a:spcAft>
                          <a:spcPts val="0"/>
                        </a:spcAft>
                      </a:pPr>
                      <a:r>
                        <a:rPr lang="nl-NL" sz="1600" dirty="0">
                          <a:effectLst/>
                        </a:rPr>
                        <a:t>Om hier een oplossing voor te vinden, ontstond een nieuwe werkwijze;  ‘sociale innovatie’. Door samenwerking tussen allerlei mensen met verschillende achtergronden en door oog te hebben voor de sociale kant van de problemen, worden duurzame en innovatieve oplossingen gevonden.  De overheid is wel betrokken maar is een gelijkwaardige partner.  </a:t>
                      </a:r>
                    </a:p>
                    <a:p>
                      <a:pPr>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109920"/>
                  </a:ext>
                </a:extLst>
              </a:tr>
            </a:tbl>
          </a:graphicData>
        </a:graphic>
      </p:graphicFrame>
    </p:spTree>
    <p:extLst>
      <p:ext uri="{BB962C8B-B14F-4D97-AF65-F5344CB8AC3E}">
        <p14:creationId xmlns:p14="http://schemas.microsoft.com/office/powerpoint/2010/main" val="3058213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1F6031-E2EF-4CFE-B9EE-1197B2999C72}"/>
              </a:ext>
            </a:extLst>
          </p:cNvPr>
          <p:cNvSpPr>
            <a:spLocks noGrp="1"/>
          </p:cNvSpPr>
          <p:nvPr>
            <p:ph type="title"/>
          </p:nvPr>
        </p:nvSpPr>
        <p:spPr/>
        <p:txBody>
          <a:bodyPr/>
          <a:lstStyle/>
          <a:p>
            <a:r>
              <a:rPr lang="nl-NL" dirty="0"/>
              <a:t>Wat is sociale innovatie?</a:t>
            </a:r>
          </a:p>
        </p:txBody>
      </p:sp>
      <p:sp>
        <p:nvSpPr>
          <p:cNvPr id="4" name="Tekstvak 3">
            <a:extLst>
              <a:ext uri="{FF2B5EF4-FFF2-40B4-BE49-F238E27FC236}">
                <a16:creationId xmlns:a16="http://schemas.microsoft.com/office/drawing/2014/main" id="{BD67BE34-4CE0-4937-92DE-48BEBF24AAB5}"/>
              </a:ext>
            </a:extLst>
          </p:cNvPr>
          <p:cNvSpPr txBox="1"/>
          <p:nvPr/>
        </p:nvSpPr>
        <p:spPr>
          <a:xfrm>
            <a:off x="909320" y="1514604"/>
            <a:ext cx="5186680" cy="4401205"/>
          </a:xfrm>
          <a:prstGeom prst="rect">
            <a:avLst/>
          </a:prstGeom>
          <a:noFill/>
        </p:spPr>
        <p:txBody>
          <a:bodyPr wrap="square">
            <a:spAutoFit/>
          </a:bodyPr>
          <a:lstStyle/>
          <a:p>
            <a:r>
              <a:rPr lang="nl-NL" sz="2000" dirty="0"/>
              <a:t>Complexe sociale vraagstukken zoals armoede, eenzaamheid en werkloosheiddagen ons uit om tot andere oplossingsrichtingen te komen. </a:t>
            </a:r>
          </a:p>
          <a:p>
            <a:endParaRPr lang="nl-NL" sz="2000" dirty="0"/>
          </a:p>
          <a:p>
            <a:r>
              <a:rPr lang="nl-NL" sz="2000" dirty="0"/>
              <a:t>Met sociale innovatie wordt de kennis en kunde benut van mensen met verschillende achtergronden. </a:t>
            </a:r>
          </a:p>
          <a:p>
            <a:endParaRPr lang="nl-NL" sz="2000" dirty="0"/>
          </a:p>
          <a:p>
            <a:r>
              <a:rPr lang="nl-NL" sz="2000" dirty="0"/>
              <a:t>Dit gebeurt in een </a:t>
            </a:r>
            <a:r>
              <a:rPr lang="nl-NL" sz="2000" dirty="0" err="1"/>
              <a:t>transdisciplinaire</a:t>
            </a:r>
            <a:r>
              <a:rPr lang="nl-NL" sz="2000" dirty="0"/>
              <a:t> samenwerking waarin verschillende soorten kennis (van ervaringskennis, professionele kennis tot wetenschappelijke kennis) op een gelijkwaardige manier gewaardeerd en benut worden. </a:t>
            </a:r>
          </a:p>
        </p:txBody>
      </p:sp>
      <p:pic>
        <p:nvPicPr>
          <p:cNvPr id="5" name="Afbeelding 4">
            <a:extLst>
              <a:ext uri="{FF2B5EF4-FFF2-40B4-BE49-F238E27FC236}">
                <a16:creationId xmlns:a16="http://schemas.microsoft.com/office/drawing/2014/main" id="{B081942F-508D-4DF5-ADA4-CA96F12983D2}"/>
              </a:ext>
            </a:extLst>
          </p:cNvPr>
          <p:cNvPicPr>
            <a:picLocks noChangeAspect="1"/>
          </p:cNvPicPr>
          <p:nvPr/>
        </p:nvPicPr>
        <p:blipFill>
          <a:blip r:embed="rId2"/>
          <a:stretch>
            <a:fillRect/>
          </a:stretch>
        </p:blipFill>
        <p:spPr>
          <a:xfrm>
            <a:off x="7241236" y="581481"/>
            <a:ext cx="4183684" cy="3133725"/>
          </a:xfrm>
          <a:prstGeom prst="rect">
            <a:avLst/>
          </a:prstGeom>
        </p:spPr>
      </p:pic>
      <p:sp>
        <p:nvSpPr>
          <p:cNvPr id="7" name="Tekstvak 6">
            <a:extLst>
              <a:ext uri="{FF2B5EF4-FFF2-40B4-BE49-F238E27FC236}">
                <a16:creationId xmlns:a16="http://schemas.microsoft.com/office/drawing/2014/main" id="{FCE37861-7AD0-4662-956B-E0FD53EF5F31}"/>
              </a:ext>
            </a:extLst>
          </p:cNvPr>
          <p:cNvSpPr txBox="1"/>
          <p:nvPr/>
        </p:nvSpPr>
        <p:spPr>
          <a:xfrm>
            <a:off x="6885153" y="4146889"/>
            <a:ext cx="4895850" cy="2031325"/>
          </a:xfrm>
          <a:prstGeom prst="rect">
            <a:avLst/>
          </a:prstGeom>
          <a:noFill/>
        </p:spPr>
        <p:txBody>
          <a:bodyPr wrap="square">
            <a:spAutoFit/>
          </a:bodyPr>
          <a:lstStyle/>
          <a:p>
            <a:pPr algn="r"/>
            <a:r>
              <a:rPr lang="nl-NL" i="1" dirty="0"/>
              <a:t>Een veel gebruikte definitie van sociale innovatie</a:t>
            </a:r>
          </a:p>
          <a:p>
            <a:pPr algn="r"/>
            <a:r>
              <a:rPr lang="nl-NL" i="1" dirty="0"/>
              <a:t>‘Sociale innovatie is de ontwikkeling en implementatie van nieuwe ideeën (producten,</a:t>
            </a:r>
          </a:p>
          <a:p>
            <a:pPr algn="r"/>
            <a:r>
              <a:rPr lang="nl-NL" i="1" dirty="0"/>
              <a:t>diensten en modellen) om aan de sociale behoeften te voldoen en het creëren van nieuwe</a:t>
            </a:r>
          </a:p>
          <a:p>
            <a:pPr algn="r"/>
            <a:r>
              <a:rPr lang="nl-NL" i="1" dirty="0"/>
              <a:t>sociale relaties of samenwerkingsverbanden’ (European </a:t>
            </a:r>
            <a:r>
              <a:rPr lang="nl-NL" i="1" dirty="0" err="1"/>
              <a:t>Commission</a:t>
            </a:r>
            <a:r>
              <a:rPr lang="nl-NL" i="1" dirty="0"/>
              <a:t>, 2013). </a:t>
            </a:r>
          </a:p>
        </p:txBody>
      </p:sp>
    </p:spTree>
    <p:extLst>
      <p:ext uri="{BB962C8B-B14F-4D97-AF65-F5344CB8AC3E}">
        <p14:creationId xmlns:p14="http://schemas.microsoft.com/office/powerpoint/2010/main" val="134569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48E29-F8D0-41AF-AB36-15AE2E4281F4}"/>
              </a:ext>
            </a:extLst>
          </p:cNvPr>
          <p:cNvSpPr>
            <a:spLocks noGrp="1"/>
          </p:cNvSpPr>
          <p:nvPr>
            <p:ph type="title"/>
          </p:nvPr>
        </p:nvSpPr>
        <p:spPr>
          <a:xfrm>
            <a:off x="657225" y="365125"/>
            <a:ext cx="10515600" cy="1325563"/>
          </a:xfrm>
        </p:spPr>
        <p:txBody>
          <a:bodyPr/>
          <a:lstStyle/>
          <a:p>
            <a:r>
              <a:rPr lang="nl-NL" dirty="0"/>
              <a:t>Voorbeelden?</a:t>
            </a:r>
          </a:p>
        </p:txBody>
      </p:sp>
      <p:sp>
        <p:nvSpPr>
          <p:cNvPr id="5" name="Rechthoek 4">
            <a:extLst>
              <a:ext uri="{FF2B5EF4-FFF2-40B4-BE49-F238E27FC236}">
                <a16:creationId xmlns:a16="http://schemas.microsoft.com/office/drawing/2014/main" id="{6E9C6432-D3E5-4E94-99D7-93078AA07581}"/>
              </a:ext>
            </a:extLst>
          </p:cNvPr>
          <p:cNvSpPr/>
          <p:nvPr/>
        </p:nvSpPr>
        <p:spPr>
          <a:xfrm>
            <a:off x="452571" y="1734443"/>
            <a:ext cx="5343259"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Urban </a:t>
            </a:r>
            <a:r>
              <a:rPr lang="nl-NL" sz="5400" b="1" cap="none" spc="0" dirty="0" err="1">
                <a:ln w="22225">
                  <a:solidFill>
                    <a:schemeClr val="accent2"/>
                  </a:solidFill>
                  <a:prstDash val="solid"/>
                </a:ln>
                <a:solidFill>
                  <a:schemeClr val="accent2">
                    <a:lumMod val="40000"/>
                    <a:lumOff val="60000"/>
                  </a:schemeClr>
                </a:solidFill>
                <a:effectLst/>
              </a:rPr>
              <a:t>gardening</a:t>
            </a:r>
            <a:r>
              <a:rPr lang="nl-NL" sz="5400" b="1" cap="none" spc="0" dirty="0">
                <a:ln w="22225">
                  <a:solidFill>
                    <a:schemeClr val="accent2"/>
                  </a:solidFill>
                  <a:prstDash val="solid"/>
                </a:ln>
                <a:solidFill>
                  <a:schemeClr val="accent2">
                    <a:lumMod val="40000"/>
                    <a:lumOff val="60000"/>
                  </a:schemeClr>
                </a:solidFill>
                <a:effectLst/>
              </a:rPr>
              <a:t> </a:t>
            </a:r>
          </a:p>
        </p:txBody>
      </p:sp>
      <p:sp>
        <p:nvSpPr>
          <p:cNvPr id="6" name="Rechthoek 5">
            <a:extLst>
              <a:ext uri="{FF2B5EF4-FFF2-40B4-BE49-F238E27FC236}">
                <a16:creationId xmlns:a16="http://schemas.microsoft.com/office/drawing/2014/main" id="{79B2331E-CD9B-41F9-B878-9FD328BAEF37}"/>
              </a:ext>
            </a:extLst>
          </p:cNvPr>
          <p:cNvSpPr/>
          <p:nvPr/>
        </p:nvSpPr>
        <p:spPr>
          <a:xfrm>
            <a:off x="564694" y="2967335"/>
            <a:ext cx="9853916" cy="923330"/>
          </a:xfrm>
          <a:prstGeom prst="rect">
            <a:avLst/>
          </a:prstGeom>
          <a:noFill/>
        </p:spPr>
        <p:txBody>
          <a:bodyPr wrap="none" lIns="91440" tIns="45720" rIns="91440" bIns="45720">
            <a:spAutoFit/>
          </a:bodyPr>
          <a:lstStyle/>
          <a:p>
            <a:pPr algn="ctr"/>
            <a:r>
              <a:rPr lang="nl-N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Coöperatieve zorgondernemingen</a:t>
            </a:r>
          </a:p>
        </p:txBody>
      </p:sp>
      <p:sp>
        <p:nvSpPr>
          <p:cNvPr id="8" name="Tekstvak 7">
            <a:extLst>
              <a:ext uri="{FF2B5EF4-FFF2-40B4-BE49-F238E27FC236}">
                <a16:creationId xmlns:a16="http://schemas.microsoft.com/office/drawing/2014/main" id="{15139F07-DE18-4C01-A5B7-0EC785696BEF}"/>
              </a:ext>
            </a:extLst>
          </p:cNvPr>
          <p:cNvSpPr txBox="1"/>
          <p:nvPr/>
        </p:nvSpPr>
        <p:spPr>
          <a:xfrm>
            <a:off x="5491652" y="1933576"/>
            <a:ext cx="6096000" cy="646331"/>
          </a:xfrm>
          <a:prstGeom prst="rect">
            <a:avLst/>
          </a:prstGeom>
          <a:noFill/>
        </p:spPr>
        <p:txBody>
          <a:bodyPr wrap="square">
            <a:spAutoFit/>
          </a:bodyPr>
          <a:lstStyle/>
          <a:p>
            <a:r>
              <a:rPr lang="nl-NL" dirty="0"/>
              <a:t>Het lijkt nieuw, maar is eigenlijk een alternatieve manier van het toepassen van de aloude volkstuinen. </a:t>
            </a:r>
          </a:p>
        </p:txBody>
      </p:sp>
      <p:sp>
        <p:nvSpPr>
          <p:cNvPr id="10" name="Tekstvak 9">
            <a:extLst>
              <a:ext uri="{FF2B5EF4-FFF2-40B4-BE49-F238E27FC236}">
                <a16:creationId xmlns:a16="http://schemas.microsoft.com/office/drawing/2014/main" id="{55ABDADD-F34A-457C-8D6B-66F6AF0A48A5}"/>
              </a:ext>
            </a:extLst>
          </p:cNvPr>
          <p:cNvSpPr txBox="1"/>
          <p:nvPr/>
        </p:nvSpPr>
        <p:spPr>
          <a:xfrm>
            <a:off x="477609" y="5902662"/>
            <a:ext cx="11236781" cy="646331"/>
          </a:xfrm>
          <a:prstGeom prst="rect">
            <a:avLst/>
          </a:prstGeom>
          <a:noFill/>
        </p:spPr>
        <p:txBody>
          <a:bodyPr wrap="square">
            <a:spAutoFit/>
          </a:bodyPr>
          <a:lstStyle/>
          <a:p>
            <a:r>
              <a:rPr lang="nl-NL" dirty="0"/>
              <a:t>Voor nog mee voorbeelden of uitleg:  </a:t>
            </a:r>
            <a:r>
              <a:rPr lang="nl-NL" dirty="0">
                <a:hlinkClick r:id="rId2"/>
              </a:rPr>
              <a:t>https://www.kennisbanksocialeinnovatie.nl/</a:t>
            </a:r>
            <a:r>
              <a:rPr lang="nl-NL" dirty="0"/>
              <a:t>  of  </a:t>
            </a:r>
            <a:r>
              <a:rPr lang="nl-NL" dirty="0">
                <a:hlinkClick r:id="rId3"/>
              </a:rPr>
              <a:t>https://www.socialeinnovatiefabriek.be/innovatoren</a:t>
            </a:r>
            <a:r>
              <a:rPr lang="nl-NL" dirty="0"/>
              <a:t> </a:t>
            </a:r>
          </a:p>
        </p:txBody>
      </p:sp>
      <p:sp>
        <p:nvSpPr>
          <p:cNvPr id="12" name="Tekstvak 11">
            <a:extLst>
              <a:ext uri="{FF2B5EF4-FFF2-40B4-BE49-F238E27FC236}">
                <a16:creationId xmlns:a16="http://schemas.microsoft.com/office/drawing/2014/main" id="{71C7415B-2708-40AA-B823-CFBDF9F5DABE}"/>
              </a:ext>
            </a:extLst>
          </p:cNvPr>
          <p:cNvSpPr txBox="1"/>
          <p:nvPr/>
        </p:nvSpPr>
        <p:spPr>
          <a:xfrm>
            <a:off x="2972779" y="3803163"/>
            <a:ext cx="7445831" cy="1754326"/>
          </a:xfrm>
          <a:prstGeom prst="rect">
            <a:avLst/>
          </a:prstGeom>
          <a:noFill/>
        </p:spPr>
        <p:txBody>
          <a:bodyPr wrap="square">
            <a:spAutoFit/>
          </a:bodyPr>
          <a:lstStyle/>
          <a:p>
            <a:r>
              <a:rPr lang="nl-NL" dirty="0"/>
              <a:t>In een zorgcoöperatie regelen inwoners van een dorp of wijk zelf hulp en zorg. De inwoners zijn samen eigenaar van de coöperatie. Een zorgcoöperatie is een vereniging met leden, die samen een bedrijf runnen. De coöperatie levert diensten aan de leden. Dat kan met behulp van vrijwilligers, maar ook door het inschakelen van professionele zorgorganisaties (wijkverpleegkundige), of de gemeente.</a:t>
            </a:r>
          </a:p>
        </p:txBody>
      </p:sp>
    </p:spTree>
    <p:extLst>
      <p:ext uri="{BB962C8B-B14F-4D97-AF65-F5344CB8AC3E}">
        <p14:creationId xmlns:p14="http://schemas.microsoft.com/office/powerpoint/2010/main" val="332704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67D9BA-FCA8-4B11-BAA2-0FCFBAB84FF0}">
  <ds:schemaRefs>
    <ds:schemaRef ds:uri="http://schemas.microsoft.com/sharepoint/v3/contenttype/forms"/>
  </ds:schemaRefs>
</ds:datastoreItem>
</file>

<file path=customXml/itemProps2.xml><?xml version="1.0" encoding="utf-8"?>
<ds:datastoreItem xmlns:ds="http://schemas.openxmlformats.org/officeDocument/2006/customXml" ds:itemID="{73F74A7D-01DC-41B5-B9F1-7D5321EED7CD}">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723A75F4-F98A-4406-AF72-9082DD9A7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TotalTime>
  <Words>2157</Words>
  <Application>Microsoft Office PowerPoint</Application>
  <PresentationFormat>Breedbeeld</PresentationFormat>
  <Paragraphs>194</Paragraphs>
  <Slides>29</Slides>
  <Notes>0</Notes>
  <HiddenSlides>0</HiddenSlides>
  <MMClips>1</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29</vt:i4>
      </vt:variant>
    </vt:vector>
  </HeadingPairs>
  <TitlesOfParts>
    <vt:vector size="37" baseType="lpstr">
      <vt:lpstr>Arial</vt:lpstr>
      <vt:lpstr>Calibri</vt:lpstr>
      <vt:lpstr>Calibri Light</vt:lpstr>
      <vt:lpstr>Symbol</vt:lpstr>
      <vt:lpstr>Wingdings</vt:lpstr>
      <vt:lpstr>Kantoorthema</vt:lpstr>
      <vt:lpstr>Office Theme</vt:lpstr>
      <vt:lpstr>1_Kantoorthema</vt:lpstr>
      <vt:lpstr>Stad en wijk </vt:lpstr>
      <vt:lpstr>PowerPoint-presentatie</vt:lpstr>
      <vt:lpstr>PowerPoint-presentatie</vt:lpstr>
      <vt:lpstr>1. Tussentijdse evaluatie Buurttuin</vt:lpstr>
      <vt:lpstr>2. Sociaal maatschappelijke uitdagingen en sociale innovatie </vt:lpstr>
      <vt:lpstr>PowerPoint-presentatie</vt:lpstr>
      <vt:lpstr>PowerPoint-presentatie</vt:lpstr>
      <vt:lpstr>Wat is sociale innovatie?</vt:lpstr>
      <vt:lpstr>Voorbeelden?</vt:lpstr>
      <vt:lpstr>PowerPoint-presentatie</vt:lpstr>
      <vt:lpstr>De (veronderstelde) voordelen van sociale innovatie: </vt:lpstr>
      <vt:lpstr>PowerPoint-presentatie</vt:lpstr>
      <vt:lpstr>PowerPoint-presentatie</vt:lpstr>
      <vt:lpstr>PowerPoint-presentatie</vt:lpstr>
      <vt:lpstr>Energie transitie  </vt:lpstr>
      <vt:lpstr>Wijkaanpak &amp; energietransitie</vt:lpstr>
      <vt:lpstr>HOE DAN?</vt:lpstr>
      <vt:lpstr>Uitdagingen?</vt:lpstr>
      <vt:lpstr>3. Armoede</vt:lpstr>
      <vt:lpstr>Armoede in cijfers in Nederland</vt:lpstr>
      <vt:lpstr>Armoede wereldwijd</vt:lpstr>
      <vt:lpstr>PowerPoint-presentatie</vt:lpstr>
      <vt:lpstr>Hoe beland iemand in de armoede in Nederland? </vt:lpstr>
      <vt:lpstr>Oefening met betrekking tot armoede  (10 á 15 minuten)</vt:lpstr>
      <vt:lpstr>Verschillende soorten Armoede</vt:lpstr>
      <vt:lpstr>PowerPoint-presentatie</vt:lpstr>
      <vt:lpstr>Oplossingen / hulp voor Armoede </vt:lpstr>
      <vt:lpstr>4. Laatste voorbereidingen  excursie naar ….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dc:title>
  <dc:creator>Pascalle Cup</dc:creator>
  <cp:lastModifiedBy>Pascalle Cup</cp:lastModifiedBy>
  <cp:revision>1</cp:revision>
  <dcterms:created xsi:type="dcterms:W3CDTF">2022-10-19T07:59:12Z</dcterms:created>
  <dcterms:modified xsi:type="dcterms:W3CDTF">2022-10-20T10:35:36Z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